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18" r:id="rId5"/>
  </p:sldMasterIdLst>
  <p:notesMasterIdLst>
    <p:notesMasterId r:id="rId62"/>
  </p:notesMasterIdLst>
  <p:handoutMasterIdLst>
    <p:handoutMasterId r:id="rId63"/>
  </p:handoutMasterIdLst>
  <p:sldIdLst>
    <p:sldId id="582" r:id="rId6"/>
    <p:sldId id="394" r:id="rId7"/>
    <p:sldId id="583" r:id="rId8"/>
    <p:sldId id="528" r:id="rId9"/>
    <p:sldId id="529" r:id="rId10"/>
    <p:sldId id="361" r:id="rId11"/>
    <p:sldId id="444" r:id="rId12"/>
    <p:sldId id="3269" r:id="rId13"/>
    <p:sldId id="368" r:id="rId14"/>
    <p:sldId id="373" r:id="rId15"/>
    <p:sldId id="3388" r:id="rId16"/>
    <p:sldId id="2147469657" r:id="rId17"/>
    <p:sldId id="2147469654" r:id="rId18"/>
    <p:sldId id="2147469662" r:id="rId19"/>
    <p:sldId id="374" r:id="rId20"/>
    <p:sldId id="548" r:id="rId21"/>
    <p:sldId id="2147469663" r:id="rId22"/>
    <p:sldId id="2147469664" r:id="rId23"/>
    <p:sldId id="2147469640" r:id="rId24"/>
    <p:sldId id="2147469646" r:id="rId25"/>
    <p:sldId id="2147469659" r:id="rId26"/>
    <p:sldId id="2147469658" r:id="rId27"/>
    <p:sldId id="353" r:id="rId28"/>
    <p:sldId id="3359" r:id="rId29"/>
    <p:sldId id="3396" r:id="rId30"/>
    <p:sldId id="3397" r:id="rId31"/>
    <p:sldId id="585" r:id="rId32"/>
    <p:sldId id="3281" r:id="rId33"/>
    <p:sldId id="597" r:id="rId34"/>
    <p:sldId id="459" r:id="rId35"/>
    <p:sldId id="3289" r:id="rId36"/>
    <p:sldId id="540" r:id="rId37"/>
    <p:sldId id="503" r:id="rId38"/>
    <p:sldId id="598" r:id="rId39"/>
    <p:sldId id="2147469667" r:id="rId40"/>
    <p:sldId id="2147469674" r:id="rId41"/>
    <p:sldId id="2147469666" r:id="rId42"/>
    <p:sldId id="2147469642" r:id="rId43"/>
    <p:sldId id="2147469672" r:id="rId44"/>
    <p:sldId id="587" r:id="rId45"/>
    <p:sldId id="2147469671" r:id="rId46"/>
    <p:sldId id="541" r:id="rId47"/>
    <p:sldId id="542" r:id="rId48"/>
    <p:sldId id="2147469655" r:id="rId49"/>
    <p:sldId id="543" r:id="rId50"/>
    <p:sldId id="3284" r:id="rId51"/>
    <p:sldId id="544" r:id="rId52"/>
    <p:sldId id="2147469651" r:id="rId53"/>
    <p:sldId id="2147469656" r:id="rId54"/>
    <p:sldId id="2147469673" r:id="rId55"/>
    <p:sldId id="2147469652" r:id="rId56"/>
    <p:sldId id="2147469665" r:id="rId57"/>
    <p:sldId id="443" r:id="rId58"/>
    <p:sldId id="2147469668" r:id="rId59"/>
    <p:sldId id="3279" r:id="rId60"/>
    <p:sldId id="3277" r:id="rId61"/>
  </p:sldIdLst>
  <p:sldSz cx="9144000" cy="5143500" type="screen16x9"/>
  <p:notesSz cx="7010400" cy="9296400"/>
  <p:defaultTextStyle>
    <a:defPPr>
      <a:defRPr lang="en-US"/>
    </a:defPPr>
    <a:lvl1pPr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1pPr>
    <a:lvl2pPr marL="342900" indent="114300"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p:defaultTextStyle>
  <p:extLst>
    <p:ext uri="{521415D9-36F7-43E2-AB2F-B90AF26B5E84}">
      <p14:sectionLst xmlns:p14="http://schemas.microsoft.com/office/powerpoint/2010/main">
        <p14:section name="Default Section" id="{E08DC5B5-52E9-4C4B-BA27-F2C60279454F}">
          <p14:sldIdLst>
            <p14:sldId id="582"/>
            <p14:sldId id="394"/>
            <p14:sldId id="583"/>
            <p14:sldId id="528"/>
            <p14:sldId id="529"/>
            <p14:sldId id="361"/>
            <p14:sldId id="444"/>
            <p14:sldId id="3269"/>
            <p14:sldId id="368"/>
            <p14:sldId id="373"/>
            <p14:sldId id="3388"/>
            <p14:sldId id="2147469657"/>
            <p14:sldId id="2147469654"/>
            <p14:sldId id="2147469662"/>
            <p14:sldId id="374"/>
            <p14:sldId id="548"/>
            <p14:sldId id="2147469663"/>
            <p14:sldId id="2147469664"/>
            <p14:sldId id="2147469640"/>
            <p14:sldId id="2147469646"/>
            <p14:sldId id="2147469659"/>
            <p14:sldId id="2147469658"/>
            <p14:sldId id="353"/>
            <p14:sldId id="3359"/>
            <p14:sldId id="3396"/>
            <p14:sldId id="3397"/>
            <p14:sldId id="585"/>
            <p14:sldId id="3281"/>
            <p14:sldId id="597"/>
            <p14:sldId id="459"/>
            <p14:sldId id="3289"/>
            <p14:sldId id="540"/>
            <p14:sldId id="503"/>
            <p14:sldId id="598"/>
            <p14:sldId id="2147469667"/>
            <p14:sldId id="2147469674"/>
            <p14:sldId id="2147469666"/>
            <p14:sldId id="2147469642"/>
            <p14:sldId id="2147469672"/>
            <p14:sldId id="587"/>
            <p14:sldId id="2147469671"/>
            <p14:sldId id="541"/>
            <p14:sldId id="542"/>
            <p14:sldId id="2147469655"/>
            <p14:sldId id="543"/>
            <p14:sldId id="3284"/>
            <p14:sldId id="544"/>
            <p14:sldId id="2147469651"/>
            <p14:sldId id="2147469656"/>
            <p14:sldId id="2147469673"/>
            <p14:sldId id="2147469652"/>
            <p14:sldId id="2147469665"/>
            <p14:sldId id="443"/>
            <p14:sldId id="2147469668"/>
            <p14:sldId id="3279"/>
            <p14:sldId id="3277"/>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0B6802-74AD-2135-04FD-D38D6BB239D1}" name="Lynda Rable" initials="LR" userId="S::Lynda.Rable@stellarmls.com::963b0dd5-8440-4fd3-8585-e37cdce439b4" providerId="AD"/>
  <p188:author id="{A9912941-281F-2DFA-9278-08B47054869E}" name="Mark Schafer" initials="MS" userId="S::mark.schafer@stellarmls.com::865275ba-80eb-46ed-9a5c-6d770a6294e4" providerId="AD"/>
  <p188:author id="{BD0D22E6-C59D-E756-501B-BAFDF19CC5B8}" name="Tamara Brihoum" initials="TB" userId="S::tamara.brihoum@stellarmls.com::108fb411-4c7d-480c-8739-6499fb4af56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ynda Rable" initials="LR" lastIdx="1" clrIdx="0">
    <p:extLst>
      <p:ext uri="{19B8F6BF-5375-455C-9EA6-DF929625EA0E}">
        <p15:presenceInfo xmlns:p15="http://schemas.microsoft.com/office/powerpoint/2012/main" userId="S::Lynda.Rable@stellarmls.com::963b0dd5-8440-4fd3-8585-e37cdce439b4" providerId="AD"/>
      </p:ext>
    </p:extLst>
  </p:cmAuthor>
  <p:cmAuthor id="2" name="Mark Schafer" initials="MS" lastIdx="3" clrIdx="1">
    <p:extLst>
      <p:ext uri="{19B8F6BF-5375-455C-9EA6-DF929625EA0E}">
        <p15:presenceInfo xmlns:p15="http://schemas.microsoft.com/office/powerpoint/2012/main" userId="S::mark.schafer@stellarmls.com::865275ba-80eb-46ed-9a5c-6d770a6294e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6FB742-199F-436A-967A-4998BF708315}" v="31" dt="2026-02-09T14:23:32.617"/>
    <p1510:client id="{B866AFF1-B37B-401C-BB68-897D96625A39}" v="11" dt="2026-02-09T14:16:09.1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2.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commentAuthors" Target="commentAuthors.xml"/><Relationship Id="rId69"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ly Bickford" userId="abd863b7-1398-4bd3-bf31-4912281a6818" providerId="ADAL" clId="{790EBC6C-ED39-4631-A25D-16C22CD3A5C6}"/>
    <pc:docChg chg="undo redo custSel modSld">
      <pc:chgData name="Bradly Bickford" userId="abd863b7-1398-4bd3-bf31-4912281a6818" providerId="ADAL" clId="{790EBC6C-ED39-4631-A25D-16C22CD3A5C6}" dt="2026-02-05T21:59:43.296" v="116" actId="14100"/>
      <pc:docMkLst>
        <pc:docMk/>
      </pc:docMkLst>
      <pc:sldChg chg="addSp delSp modSp mod">
        <pc:chgData name="Bradly Bickford" userId="abd863b7-1398-4bd3-bf31-4912281a6818" providerId="ADAL" clId="{790EBC6C-ED39-4631-A25D-16C22CD3A5C6}" dt="2026-02-05T21:15:56.813" v="67" actId="1076"/>
        <pc:sldMkLst>
          <pc:docMk/>
          <pc:sldMk cId="2548768151" sldId="373"/>
        </pc:sldMkLst>
        <pc:picChg chg="add mod">
          <ac:chgData name="Bradly Bickford" userId="abd863b7-1398-4bd3-bf31-4912281a6818" providerId="ADAL" clId="{790EBC6C-ED39-4631-A25D-16C22CD3A5C6}" dt="2026-02-05T21:15:56.813" v="67" actId="1076"/>
          <ac:picMkLst>
            <pc:docMk/>
            <pc:sldMk cId="2548768151" sldId="373"/>
            <ac:picMk id="6" creationId="{31033AAE-D7CA-57DE-90EA-F9E9F7F9372D}"/>
          </ac:picMkLst>
        </pc:picChg>
      </pc:sldChg>
      <pc:sldChg chg="addSp delSp modSp mod">
        <pc:chgData name="Bradly Bickford" userId="abd863b7-1398-4bd3-bf31-4912281a6818" providerId="ADAL" clId="{790EBC6C-ED39-4631-A25D-16C22CD3A5C6}" dt="2026-02-05T21:13:41.428" v="45" actId="1076"/>
        <pc:sldMkLst>
          <pc:docMk/>
          <pc:sldMk cId="856984613" sldId="529"/>
        </pc:sldMkLst>
        <pc:spChg chg="mod">
          <ac:chgData name="Bradly Bickford" userId="abd863b7-1398-4bd3-bf31-4912281a6818" providerId="ADAL" clId="{790EBC6C-ED39-4631-A25D-16C22CD3A5C6}" dt="2026-02-05T21:11:36.980" v="41" actId="20577"/>
          <ac:spMkLst>
            <pc:docMk/>
            <pc:sldMk cId="856984613" sldId="529"/>
            <ac:spMk id="9" creationId="{36ECD2AC-716F-958C-B501-792C3DAD4D91}"/>
          </ac:spMkLst>
        </pc:spChg>
        <pc:picChg chg="add mod">
          <ac:chgData name="Bradly Bickford" userId="abd863b7-1398-4bd3-bf31-4912281a6818" providerId="ADAL" clId="{790EBC6C-ED39-4631-A25D-16C22CD3A5C6}" dt="2026-02-05T21:13:41.428" v="45" actId="1076"/>
          <ac:picMkLst>
            <pc:docMk/>
            <pc:sldMk cId="856984613" sldId="529"/>
            <ac:picMk id="3" creationId="{B82296C3-EFBF-5195-6406-03D31CE9AD36}"/>
          </ac:picMkLst>
        </pc:picChg>
      </pc:sldChg>
      <pc:sldChg chg="addSp delSp modSp mod">
        <pc:chgData name="Bradly Bickford" userId="abd863b7-1398-4bd3-bf31-4912281a6818" providerId="ADAL" clId="{790EBC6C-ED39-4631-A25D-16C22CD3A5C6}" dt="2026-02-05T20:59:43.435" v="22" actId="1076"/>
        <pc:sldMkLst>
          <pc:docMk/>
          <pc:sldMk cId="4285986507" sldId="598"/>
        </pc:sldMkLst>
        <pc:picChg chg="add mod">
          <ac:chgData name="Bradly Bickford" userId="abd863b7-1398-4bd3-bf31-4912281a6818" providerId="ADAL" clId="{790EBC6C-ED39-4631-A25D-16C22CD3A5C6}" dt="2026-02-05T20:59:43.435" v="22" actId="1076"/>
          <ac:picMkLst>
            <pc:docMk/>
            <pc:sldMk cId="4285986507" sldId="598"/>
            <ac:picMk id="11" creationId="{D4A5BBE5-9426-81A1-8447-49799AA3C457}"/>
          </ac:picMkLst>
        </pc:picChg>
      </pc:sldChg>
      <pc:sldChg chg="addSp delSp modSp mod">
        <pc:chgData name="Bradly Bickford" userId="abd863b7-1398-4bd3-bf31-4912281a6818" providerId="ADAL" clId="{790EBC6C-ED39-4631-A25D-16C22CD3A5C6}" dt="2026-02-05T21:14:15.212" v="63" actId="20577"/>
        <pc:sldMkLst>
          <pc:docMk/>
          <pc:sldMk cId="1335542471" sldId="3269"/>
        </pc:sldMkLst>
        <pc:spChg chg="mod">
          <ac:chgData name="Bradly Bickford" userId="abd863b7-1398-4bd3-bf31-4912281a6818" providerId="ADAL" clId="{790EBC6C-ED39-4631-A25D-16C22CD3A5C6}" dt="2026-02-05T21:14:15.212" v="63" actId="20577"/>
          <ac:spMkLst>
            <pc:docMk/>
            <pc:sldMk cId="1335542471" sldId="3269"/>
            <ac:spMk id="9" creationId="{63E73200-A603-E22C-6686-2A38E0662841}"/>
          </ac:spMkLst>
        </pc:spChg>
        <pc:picChg chg="add mod">
          <ac:chgData name="Bradly Bickford" userId="abd863b7-1398-4bd3-bf31-4912281a6818" providerId="ADAL" clId="{790EBC6C-ED39-4631-A25D-16C22CD3A5C6}" dt="2026-02-05T20:58:09.119" v="18" actId="1076"/>
          <ac:picMkLst>
            <pc:docMk/>
            <pc:sldMk cId="1335542471" sldId="3269"/>
            <ac:picMk id="10" creationId="{E90EA735-5321-A55C-0D4B-4AA573402FFD}"/>
          </ac:picMkLst>
        </pc:picChg>
      </pc:sldChg>
      <pc:sldChg chg="addSp delSp modSp mod">
        <pc:chgData name="Bradly Bickford" userId="abd863b7-1398-4bd3-bf31-4912281a6818" providerId="ADAL" clId="{790EBC6C-ED39-4631-A25D-16C22CD3A5C6}" dt="2026-02-05T21:59:43.296" v="116" actId="14100"/>
        <pc:sldMkLst>
          <pc:docMk/>
          <pc:sldMk cId="190832727" sldId="3284"/>
        </pc:sldMkLst>
        <pc:picChg chg="add mod">
          <ac:chgData name="Bradly Bickford" userId="abd863b7-1398-4bd3-bf31-4912281a6818" providerId="ADAL" clId="{790EBC6C-ED39-4631-A25D-16C22CD3A5C6}" dt="2026-02-05T21:59:43.296" v="116" actId="14100"/>
          <ac:picMkLst>
            <pc:docMk/>
            <pc:sldMk cId="190832727" sldId="3284"/>
            <ac:picMk id="8" creationId="{56C9C34E-447D-098A-CC7A-0CF894614DCF}"/>
          </ac:picMkLst>
        </pc:picChg>
      </pc:sldChg>
      <pc:sldChg chg="addSp delSp modSp mod">
        <pc:chgData name="Bradly Bickford" userId="abd863b7-1398-4bd3-bf31-4912281a6818" providerId="ADAL" clId="{790EBC6C-ED39-4631-A25D-16C22CD3A5C6}" dt="2026-02-05T21:22:50.934" v="88" actId="1076"/>
        <pc:sldMkLst>
          <pc:docMk/>
          <pc:sldMk cId="4289319372" sldId="3289"/>
        </pc:sldMkLst>
        <pc:picChg chg="add mod">
          <ac:chgData name="Bradly Bickford" userId="abd863b7-1398-4bd3-bf31-4912281a6818" providerId="ADAL" clId="{790EBC6C-ED39-4631-A25D-16C22CD3A5C6}" dt="2026-02-05T21:22:50.934" v="88" actId="1076"/>
          <ac:picMkLst>
            <pc:docMk/>
            <pc:sldMk cId="4289319372" sldId="3289"/>
            <ac:picMk id="4" creationId="{0D6B4E28-FDD4-777A-A1C6-11C45AFB7C5B}"/>
          </ac:picMkLst>
        </pc:picChg>
      </pc:sldChg>
      <pc:sldChg chg="modSp mod">
        <pc:chgData name="Bradly Bickford" userId="abd863b7-1398-4bd3-bf31-4912281a6818" providerId="ADAL" clId="{790EBC6C-ED39-4631-A25D-16C22CD3A5C6}" dt="2026-02-05T21:21:42.125" v="84" actId="20577"/>
        <pc:sldMkLst>
          <pc:docMk/>
          <pc:sldMk cId="1260181241" sldId="3397"/>
        </pc:sldMkLst>
        <pc:spChg chg="mod">
          <ac:chgData name="Bradly Bickford" userId="abd863b7-1398-4bd3-bf31-4912281a6818" providerId="ADAL" clId="{790EBC6C-ED39-4631-A25D-16C22CD3A5C6}" dt="2026-02-05T21:21:42.125" v="84" actId="20577"/>
          <ac:spMkLst>
            <pc:docMk/>
            <pc:sldMk cId="1260181241" sldId="3397"/>
            <ac:spMk id="3" creationId="{EC8C3400-994D-F526-ABA7-5B965DCE93D1}"/>
          </ac:spMkLst>
        </pc:spChg>
      </pc:sldChg>
      <pc:sldChg chg="addSp delSp modSp mod">
        <pc:chgData name="Bradly Bickford" userId="abd863b7-1398-4bd3-bf31-4912281a6818" providerId="ADAL" clId="{790EBC6C-ED39-4631-A25D-16C22CD3A5C6}" dt="2026-02-05T21:45:20.989" v="101" actId="1076"/>
        <pc:sldMkLst>
          <pc:docMk/>
          <pc:sldMk cId="2041892373" sldId="2147469642"/>
        </pc:sldMkLst>
        <pc:picChg chg="add mod">
          <ac:chgData name="Bradly Bickford" userId="abd863b7-1398-4bd3-bf31-4912281a6818" providerId="ADAL" clId="{790EBC6C-ED39-4631-A25D-16C22CD3A5C6}" dt="2026-02-05T21:45:20.989" v="101" actId="1076"/>
          <ac:picMkLst>
            <pc:docMk/>
            <pc:sldMk cId="2041892373" sldId="2147469642"/>
            <ac:picMk id="4" creationId="{E703B3CF-9E98-5AF4-D026-C5E17D64CAE5}"/>
          </ac:picMkLst>
        </pc:picChg>
      </pc:sldChg>
      <pc:sldChg chg="addSp delSp modSp mod">
        <pc:chgData name="Bradly Bickford" userId="abd863b7-1398-4bd3-bf31-4912281a6818" providerId="ADAL" clId="{790EBC6C-ED39-4631-A25D-16C22CD3A5C6}" dt="2026-02-05T21:06:57.527" v="30" actId="478"/>
        <pc:sldMkLst>
          <pc:docMk/>
          <pc:sldMk cId="103297947" sldId="2147469646"/>
        </pc:sldMkLst>
        <pc:picChg chg="add del mod">
          <ac:chgData name="Bradly Bickford" userId="abd863b7-1398-4bd3-bf31-4912281a6818" providerId="ADAL" clId="{790EBC6C-ED39-4631-A25D-16C22CD3A5C6}" dt="2026-02-05T21:06:57.527" v="30" actId="478"/>
          <ac:picMkLst>
            <pc:docMk/>
            <pc:sldMk cId="103297947" sldId="2147469646"/>
            <ac:picMk id="9" creationId="{295A1CB7-A971-0425-1E06-1BEDBD225DBA}"/>
          </ac:picMkLst>
        </pc:picChg>
      </pc:sldChg>
      <pc:sldChg chg="addSp delSp modSp mod">
        <pc:chgData name="Bradly Bickford" userId="abd863b7-1398-4bd3-bf31-4912281a6818" providerId="ADAL" clId="{790EBC6C-ED39-4631-A25D-16C22CD3A5C6}" dt="2026-02-05T21:17:52.812" v="71" actId="1076"/>
        <pc:sldMkLst>
          <pc:docMk/>
          <pc:sldMk cId="1678472932" sldId="2147469654"/>
        </pc:sldMkLst>
        <pc:picChg chg="add mod">
          <ac:chgData name="Bradly Bickford" userId="abd863b7-1398-4bd3-bf31-4912281a6818" providerId="ADAL" clId="{790EBC6C-ED39-4631-A25D-16C22CD3A5C6}" dt="2026-02-05T21:17:52.812" v="71" actId="1076"/>
          <ac:picMkLst>
            <pc:docMk/>
            <pc:sldMk cId="1678472932" sldId="2147469654"/>
            <ac:picMk id="6" creationId="{43A0755B-209E-72CB-3967-114A71D91694}"/>
          </ac:picMkLst>
        </pc:picChg>
      </pc:sldChg>
      <pc:sldChg chg="addSp delSp modSp mod">
        <pc:chgData name="Bradly Bickford" userId="abd863b7-1398-4bd3-bf31-4912281a6818" providerId="ADAL" clId="{790EBC6C-ED39-4631-A25D-16C22CD3A5C6}" dt="2026-02-05T21:07:13.532" v="33" actId="1076"/>
        <pc:sldMkLst>
          <pc:docMk/>
          <pc:sldMk cId="2266001879" sldId="2147469658"/>
        </pc:sldMkLst>
        <pc:picChg chg="add mod">
          <ac:chgData name="Bradly Bickford" userId="abd863b7-1398-4bd3-bf31-4912281a6818" providerId="ADAL" clId="{790EBC6C-ED39-4631-A25D-16C22CD3A5C6}" dt="2026-02-05T21:07:13.532" v="33" actId="1076"/>
          <ac:picMkLst>
            <pc:docMk/>
            <pc:sldMk cId="2266001879" sldId="2147469658"/>
            <ac:picMk id="10" creationId="{262C0B4F-69A6-5E1C-B151-B3894B826E01}"/>
          </ac:picMkLst>
        </pc:picChg>
      </pc:sldChg>
      <pc:sldChg chg="addSp delSp modSp mod">
        <pc:chgData name="Bradly Bickford" userId="abd863b7-1398-4bd3-bf31-4912281a6818" providerId="ADAL" clId="{790EBC6C-ED39-4631-A25D-16C22CD3A5C6}" dt="2026-02-05T14:40:06.751" v="11" actId="1076"/>
        <pc:sldMkLst>
          <pc:docMk/>
          <pc:sldMk cId="3441092253" sldId="2147469662"/>
        </pc:sldMkLst>
        <pc:picChg chg="add mod">
          <ac:chgData name="Bradly Bickford" userId="abd863b7-1398-4bd3-bf31-4912281a6818" providerId="ADAL" clId="{790EBC6C-ED39-4631-A25D-16C22CD3A5C6}" dt="2026-02-05T14:40:06.751" v="11" actId="1076"/>
          <ac:picMkLst>
            <pc:docMk/>
            <pc:sldMk cId="3441092253" sldId="2147469662"/>
            <ac:picMk id="7" creationId="{BF33D9C7-5942-8221-2044-F019840A1268}"/>
          </ac:picMkLst>
        </pc:picChg>
      </pc:sldChg>
      <pc:sldChg chg="addSp delSp modSp mod">
        <pc:chgData name="Bradly Bickford" userId="abd863b7-1398-4bd3-bf31-4912281a6818" providerId="ADAL" clId="{790EBC6C-ED39-4631-A25D-16C22CD3A5C6}" dt="2026-02-05T21:20:01.741" v="75" actId="1076"/>
        <pc:sldMkLst>
          <pc:docMk/>
          <pc:sldMk cId="1344391662" sldId="2147469663"/>
        </pc:sldMkLst>
        <pc:picChg chg="add mod">
          <ac:chgData name="Bradly Bickford" userId="abd863b7-1398-4bd3-bf31-4912281a6818" providerId="ADAL" clId="{790EBC6C-ED39-4631-A25D-16C22CD3A5C6}" dt="2026-02-05T21:20:01.741" v="75" actId="1076"/>
          <ac:picMkLst>
            <pc:docMk/>
            <pc:sldMk cId="1344391662" sldId="2147469663"/>
            <ac:picMk id="3" creationId="{309C2FAE-FADD-7BC8-F718-EDDF8E92F4E4}"/>
          </ac:picMkLst>
        </pc:picChg>
      </pc:sldChg>
      <pc:sldChg chg="addSp delSp modSp mod">
        <pc:chgData name="Bradly Bickford" userId="abd863b7-1398-4bd3-bf31-4912281a6818" providerId="ADAL" clId="{790EBC6C-ED39-4631-A25D-16C22CD3A5C6}" dt="2026-02-05T21:25:16.476" v="91" actId="14100"/>
        <pc:sldMkLst>
          <pc:docMk/>
          <pc:sldMk cId="2964248557" sldId="2147469667"/>
        </pc:sldMkLst>
        <pc:picChg chg="add mod">
          <ac:chgData name="Bradly Bickford" userId="abd863b7-1398-4bd3-bf31-4912281a6818" providerId="ADAL" clId="{790EBC6C-ED39-4631-A25D-16C22CD3A5C6}" dt="2026-02-05T21:25:16.476" v="91" actId="14100"/>
          <ac:picMkLst>
            <pc:docMk/>
            <pc:sldMk cId="2964248557" sldId="2147469667"/>
            <ac:picMk id="9" creationId="{474E2C4E-1296-6D5B-F7FD-F0BA09E8DDA6}"/>
          </ac:picMkLst>
        </pc:picChg>
      </pc:sldChg>
      <pc:sldChg chg="addSp delSp modSp mod">
        <pc:chgData name="Bradly Bickford" userId="abd863b7-1398-4bd3-bf31-4912281a6818" providerId="ADAL" clId="{790EBC6C-ED39-4631-A25D-16C22CD3A5C6}" dt="2026-02-05T21:47:18.528" v="106" actId="14100"/>
        <pc:sldMkLst>
          <pc:docMk/>
          <pc:sldMk cId="2887058588" sldId="2147469672"/>
        </pc:sldMkLst>
        <pc:picChg chg="add mod">
          <ac:chgData name="Bradly Bickford" userId="abd863b7-1398-4bd3-bf31-4912281a6818" providerId="ADAL" clId="{790EBC6C-ED39-4631-A25D-16C22CD3A5C6}" dt="2026-02-05T21:47:18.528" v="106" actId="14100"/>
          <ac:picMkLst>
            <pc:docMk/>
            <pc:sldMk cId="2887058588" sldId="2147469672"/>
            <ac:picMk id="9" creationId="{9A85864B-0F62-8D24-96F6-02D051B68B06}"/>
          </ac:picMkLst>
        </pc:picChg>
      </pc:sldChg>
    </pc:docChg>
  </pc:docChgLst>
  <pc:docChgLst>
    <pc:chgData name="Bradly Bickford" userId="abd863b7-1398-4bd3-bf31-4912281a6818" providerId="ADAL" clId="{BEC9244D-9D34-4F1B-9635-ED574BFF80BB}"/>
    <pc:docChg chg="undo custSel modSld">
      <pc:chgData name="Bradly Bickford" userId="abd863b7-1398-4bd3-bf31-4912281a6818" providerId="ADAL" clId="{BEC9244D-9D34-4F1B-9635-ED574BFF80BB}" dt="2026-02-09T14:23:32.617" v="30" actId="1076"/>
      <pc:docMkLst>
        <pc:docMk/>
      </pc:docMkLst>
      <pc:sldChg chg="addSp delSp modSp mod">
        <pc:chgData name="Bradly Bickford" userId="abd863b7-1398-4bd3-bf31-4912281a6818" providerId="ADAL" clId="{BEC9244D-9D34-4F1B-9635-ED574BFF80BB}" dt="2026-02-09T14:02:43.483" v="9" actId="1076"/>
        <pc:sldMkLst>
          <pc:docMk/>
          <pc:sldMk cId="30355989" sldId="503"/>
        </pc:sldMkLst>
        <pc:spChg chg="del">
          <ac:chgData name="Bradly Bickford" userId="abd863b7-1398-4bd3-bf31-4912281a6818" providerId="ADAL" clId="{BEC9244D-9D34-4F1B-9635-ED574BFF80BB}" dt="2026-02-09T14:02:40.149" v="8" actId="478"/>
          <ac:spMkLst>
            <pc:docMk/>
            <pc:sldMk cId="30355989" sldId="503"/>
            <ac:spMk id="2" creationId="{523CC95D-63F1-637A-8E13-DC176C351447}"/>
          </ac:spMkLst>
        </pc:spChg>
        <pc:picChg chg="add mod">
          <ac:chgData name="Bradly Bickford" userId="abd863b7-1398-4bd3-bf31-4912281a6818" providerId="ADAL" clId="{BEC9244D-9D34-4F1B-9635-ED574BFF80BB}" dt="2026-02-09T14:02:43.483" v="9" actId="1076"/>
          <ac:picMkLst>
            <pc:docMk/>
            <pc:sldMk cId="30355989" sldId="503"/>
            <ac:picMk id="6" creationId="{E411D61D-3B4E-967B-C4D8-A16531319065}"/>
          </ac:picMkLst>
        </pc:picChg>
        <pc:picChg chg="del">
          <ac:chgData name="Bradly Bickford" userId="abd863b7-1398-4bd3-bf31-4912281a6818" providerId="ADAL" clId="{BEC9244D-9D34-4F1B-9635-ED574BFF80BB}" dt="2026-02-09T14:02:29.052" v="4" actId="478"/>
          <ac:picMkLst>
            <pc:docMk/>
            <pc:sldMk cId="30355989" sldId="503"/>
            <ac:picMk id="8" creationId="{F073C61A-C0CB-74E7-C8DA-B63E1701410E}"/>
          </ac:picMkLst>
        </pc:picChg>
      </pc:sldChg>
      <pc:sldChg chg="addSp delSp modSp mod">
        <pc:chgData name="Bradly Bickford" userId="abd863b7-1398-4bd3-bf31-4912281a6818" providerId="ADAL" clId="{BEC9244D-9D34-4F1B-9635-ED574BFF80BB}" dt="2026-02-09T14:15:15.680" v="16" actId="1076"/>
        <pc:sldMkLst>
          <pc:docMk/>
          <pc:sldMk cId="4106227346" sldId="544"/>
        </pc:sldMkLst>
        <pc:spChg chg="del">
          <ac:chgData name="Bradly Bickford" userId="abd863b7-1398-4bd3-bf31-4912281a6818" providerId="ADAL" clId="{BEC9244D-9D34-4F1B-9635-ED574BFF80BB}" dt="2026-02-09T14:08:37.719" v="13" actId="478"/>
          <ac:spMkLst>
            <pc:docMk/>
            <pc:sldMk cId="4106227346" sldId="544"/>
            <ac:spMk id="2" creationId="{9808D363-1A15-9C5F-540B-F3FD1504729B}"/>
          </ac:spMkLst>
        </pc:spChg>
        <pc:picChg chg="add mod">
          <ac:chgData name="Bradly Bickford" userId="abd863b7-1398-4bd3-bf31-4912281a6818" providerId="ADAL" clId="{BEC9244D-9D34-4F1B-9635-ED574BFF80BB}" dt="2026-02-09T14:15:15.680" v="16" actId="1076"/>
          <ac:picMkLst>
            <pc:docMk/>
            <pc:sldMk cId="4106227346" sldId="544"/>
            <ac:picMk id="4" creationId="{233AB75F-84CE-573A-DDE6-DA39A402A0A7}"/>
          </ac:picMkLst>
        </pc:picChg>
        <pc:picChg chg="del">
          <ac:chgData name="Bradly Bickford" userId="abd863b7-1398-4bd3-bf31-4912281a6818" providerId="ADAL" clId="{BEC9244D-9D34-4F1B-9635-ED574BFF80BB}" dt="2026-02-09T14:08:35.052" v="12" actId="478"/>
          <ac:picMkLst>
            <pc:docMk/>
            <pc:sldMk cId="4106227346" sldId="544"/>
            <ac:picMk id="8" creationId="{F09849DF-A281-3D23-8B54-1E48915C667E}"/>
          </ac:picMkLst>
        </pc:picChg>
      </pc:sldChg>
      <pc:sldChg chg="addSp delSp modSp mod">
        <pc:chgData name="Bradly Bickford" userId="abd863b7-1398-4bd3-bf31-4912281a6818" providerId="ADAL" clId="{BEC9244D-9D34-4F1B-9635-ED574BFF80BB}" dt="2026-02-09T13:58:16.392" v="3" actId="478"/>
        <pc:sldMkLst>
          <pc:docMk/>
          <pc:sldMk cId="4285986507" sldId="598"/>
        </pc:sldMkLst>
        <pc:spChg chg="del">
          <ac:chgData name="Bradly Bickford" userId="abd863b7-1398-4bd3-bf31-4912281a6818" providerId="ADAL" clId="{BEC9244D-9D34-4F1B-9635-ED574BFF80BB}" dt="2026-02-09T13:58:16.392" v="3" actId="478"/>
          <ac:spMkLst>
            <pc:docMk/>
            <pc:sldMk cId="4285986507" sldId="598"/>
            <ac:spMk id="3" creationId="{D17CD6D3-C25F-3FB5-9F22-0EA4FEC7E83E}"/>
          </ac:spMkLst>
        </pc:spChg>
        <pc:picChg chg="del">
          <ac:chgData name="Bradly Bickford" userId="abd863b7-1398-4bd3-bf31-4912281a6818" providerId="ADAL" clId="{BEC9244D-9D34-4F1B-9635-ED574BFF80BB}" dt="2026-02-09T13:57:40.110" v="0" actId="478"/>
          <ac:picMkLst>
            <pc:docMk/>
            <pc:sldMk cId="4285986507" sldId="598"/>
            <ac:picMk id="11" creationId="{D4A5BBE5-9426-81A1-8447-49799AA3C457}"/>
          </ac:picMkLst>
        </pc:picChg>
        <pc:picChg chg="add mod">
          <ac:chgData name="Bradly Bickford" userId="abd863b7-1398-4bd3-bf31-4912281a6818" providerId="ADAL" clId="{BEC9244D-9D34-4F1B-9635-ED574BFF80BB}" dt="2026-02-09T13:58:07.218" v="2" actId="1076"/>
          <ac:picMkLst>
            <pc:docMk/>
            <pc:sldMk cId="4285986507" sldId="598"/>
            <ac:picMk id="12" creationId="{1EDEA056-8A70-9B39-F9E1-FFFF4DAAC256}"/>
          </ac:picMkLst>
        </pc:picChg>
      </pc:sldChg>
      <pc:sldChg chg="addSp delSp modSp mod">
        <pc:chgData name="Bradly Bickford" userId="abd863b7-1398-4bd3-bf31-4912281a6818" providerId="ADAL" clId="{BEC9244D-9D34-4F1B-9635-ED574BFF80BB}" dt="2026-02-09T14:17:09.449" v="19" actId="1076"/>
        <pc:sldMkLst>
          <pc:docMk/>
          <pc:sldMk cId="190832727" sldId="3284"/>
        </pc:sldMkLst>
        <pc:picChg chg="add mod">
          <ac:chgData name="Bradly Bickford" userId="abd863b7-1398-4bd3-bf31-4912281a6818" providerId="ADAL" clId="{BEC9244D-9D34-4F1B-9635-ED574BFF80BB}" dt="2026-02-09T14:17:09.449" v="19" actId="1076"/>
          <ac:picMkLst>
            <pc:docMk/>
            <pc:sldMk cId="190832727" sldId="3284"/>
            <ac:picMk id="6" creationId="{6551BF2E-0A16-7E21-D20E-4E50063E3982}"/>
          </ac:picMkLst>
        </pc:picChg>
        <pc:picChg chg="del">
          <ac:chgData name="Bradly Bickford" userId="abd863b7-1398-4bd3-bf31-4912281a6818" providerId="ADAL" clId="{BEC9244D-9D34-4F1B-9635-ED574BFF80BB}" dt="2026-02-09T14:16:29.205" v="17" actId="478"/>
          <ac:picMkLst>
            <pc:docMk/>
            <pc:sldMk cId="190832727" sldId="3284"/>
            <ac:picMk id="8" creationId="{56C9C34E-447D-098A-CC7A-0CF894614DCF}"/>
          </ac:picMkLst>
        </pc:picChg>
      </pc:sldChg>
      <pc:sldChg chg="addSp delSp modSp mod">
        <pc:chgData name="Bradly Bickford" userId="abd863b7-1398-4bd3-bf31-4912281a6818" providerId="ADAL" clId="{BEC9244D-9D34-4F1B-9635-ED574BFF80BB}" dt="2026-02-09T14:23:32.617" v="30" actId="1076"/>
        <pc:sldMkLst>
          <pc:docMk/>
          <pc:sldMk cId="4247426856" sldId="2147469665"/>
        </pc:sldMkLst>
        <pc:spChg chg="del">
          <ac:chgData name="Bradly Bickford" userId="abd863b7-1398-4bd3-bf31-4912281a6818" providerId="ADAL" clId="{BEC9244D-9D34-4F1B-9635-ED574BFF80BB}" dt="2026-02-09T14:20:35.097" v="21" actId="478"/>
          <ac:spMkLst>
            <pc:docMk/>
            <pc:sldMk cId="4247426856" sldId="2147469665"/>
            <ac:spMk id="3" creationId="{716FFCC0-784F-F6D8-23ED-25D9D4B7C9ED}"/>
          </ac:spMkLst>
        </pc:spChg>
        <pc:spChg chg="add del">
          <ac:chgData name="Bradly Bickford" userId="abd863b7-1398-4bd3-bf31-4912281a6818" providerId="ADAL" clId="{BEC9244D-9D34-4F1B-9635-ED574BFF80BB}" dt="2026-02-09T14:23:21.287" v="27" actId="22"/>
          <ac:spMkLst>
            <pc:docMk/>
            <pc:sldMk cId="4247426856" sldId="2147469665"/>
            <ac:spMk id="8" creationId="{FFBAE4CC-5E71-F329-7C0F-790479E99382}"/>
          </ac:spMkLst>
        </pc:spChg>
        <pc:picChg chg="add del mod">
          <ac:chgData name="Bradly Bickford" userId="abd863b7-1398-4bd3-bf31-4912281a6818" providerId="ADAL" clId="{BEC9244D-9D34-4F1B-9635-ED574BFF80BB}" dt="2026-02-09T14:23:19.213" v="25" actId="478"/>
          <ac:picMkLst>
            <pc:docMk/>
            <pc:sldMk cId="4247426856" sldId="2147469665"/>
            <ac:picMk id="6" creationId="{CB47F259-A775-7EA5-E14D-B2D171A795BB}"/>
          </ac:picMkLst>
        </pc:picChg>
        <pc:picChg chg="del">
          <ac:chgData name="Bradly Bickford" userId="abd863b7-1398-4bd3-bf31-4912281a6818" providerId="ADAL" clId="{BEC9244D-9D34-4F1B-9635-ED574BFF80BB}" dt="2026-02-09T14:20:33.822" v="20" actId="478"/>
          <ac:picMkLst>
            <pc:docMk/>
            <pc:sldMk cId="4247426856" sldId="2147469665"/>
            <ac:picMk id="10" creationId="{A5493E1B-D5F5-E5BF-0920-D105F8F4FEE4}"/>
          </ac:picMkLst>
        </pc:picChg>
        <pc:picChg chg="add mod">
          <ac:chgData name="Bradly Bickford" userId="abd863b7-1398-4bd3-bf31-4912281a6818" providerId="ADAL" clId="{BEC9244D-9D34-4F1B-9635-ED574BFF80BB}" dt="2026-02-09T14:23:32.617" v="30" actId="1076"/>
          <ac:picMkLst>
            <pc:docMk/>
            <pc:sldMk cId="4247426856" sldId="2147469665"/>
            <ac:picMk id="11" creationId="{0C07FB7C-DB79-51AD-1E8A-34ADA4ED1B2D}"/>
          </ac:picMkLst>
        </pc:picChg>
      </pc:sldChg>
      <pc:sldChg chg="addSp delSp mod">
        <pc:chgData name="Bradly Bickford" userId="abd863b7-1398-4bd3-bf31-4912281a6818" providerId="ADAL" clId="{BEC9244D-9D34-4F1B-9635-ED574BFF80BB}" dt="2026-02-09T14:06:01.811" v="11" actId="22"/>
        <pc:sldMkLst>
          <pc:docMk/>
          <pc:sldMk cId="4083904278" sldId="2147469674"/>
        </pc:sldMkLst>
        <pc:picChg chg="del">
          <ac:chgData name="Bradly Bickford" userId="abd863b7-1398-4bd3-bf31-4912281a6818" providerId="ADAL" clId="{BEC9244D-9D34-4F1B-9635-ED574BFF80BB}" dt="2026-02-09T14:05:20.678" v="10" actId="478"/>
          <ac:picMkLst>
            <pc:docMk/>
            <pc:sldMk cId="4083904278" sldId="2147469674"/>
            <ac:picMk id="8" creationId="{34B27DEC-F272-886E-5190-873098D7A8AF}"/>
          </ac:picMkLst>
        </pc:picChg>
        <pc:picChg chg="add">
          <ac:chgData name="Bradly Bickford" userId="abd863b7-1398-4bd3-bf31-4912281a6818" providerId="ADAL" clId="{BEC9244D-9D34-4F1B-9635-ED574BFF80BB}" dt="2026-02-09T14:06:01.811" v="11" actId="22"/>
          <ac:picMkLst>
            <pc:docMk/>
            <pc:sldMk cId="4083904278" sldId="2147469674"/>
            <ac:picMk id="10" creationId="{AE2F57D8-8BC7-43AD-ACA3-12239FF054A0}"/>
          </ac:picMkLst>
        </pc:picChg>
      </pc:sldChg>
    </pc:docChg>
  </pc:docChgLst>
  <pc:docChgLst>
    <pc:chgData name="Mark Schafer" userId="865275ba-80eb-46ed-9a5c-6d770a6294e4" providerId="ADAL" clId="{038ABA88-D5DC-4D48-B79D-63308BA5DEDB}"/>
    <pc:docChg chg="undo custSel modSld">
      <pc:chgData name="Mark Schafer" userId="865275ba-80eb-46ed-9a5c-6d770a6294e4" providerId="ADAL" clId="{038ABA88-D5DC-4D48-B79D-63308BA5DEDB}" dt="2026-02-09T14:16:09.177" v="1079"/>
      <pc:docMkLst>
        <pc:docMk/>
      </pc:docMkLst>
      <pc:sldChg chg="modSp mod">
        <pc:chgData name="Mark Schafer" userId="865275ba-80eb-46ed-9a5c-6d770a6294e4" providerId="ADAL" clId="{038ABA88-D5DC-4D48-B79D-63308BA5DEDB}" dt="2026-02-05T14:24:33.520" v="24" actId="20577"/>
        <pc:sldMkLst>
          <pc:docMk/>
          <pc:sldMk cId="2548768151" sldId="373"/>
        </pc:sldMkLst>
        <pc:spChg chg="mod">
          <ac:chgData name="Mark Schafer" userId="865275ba-80eb-46ed-9a5c-6d770a6294e4" providerId="ADAL" clId="{038ABA88-D5DC-4D48-B79D-63308BA5DEDB}" dt="2026-02-05T14:24:33.520" v="24" actId="20577"/>
          <ac:spMkLst>
            <pc:docMk/>
            <pc:sldMk cId="2548768151" sldId="373"/>
            <ac:spMk id="9" creationId="{1484BCBE-71E9-B9AC-98A2-8134358722FD}"/>
          </ac:spMkLst>
        </pc:spChg>
      </pc:sldChg>
      <pc:sldChg chg="addSp modSp mod">
        <pc:chgData name="Mark Schafer" userId="865275ba-80eb-46ed-9a5c-6d770a6294e4" providerId="ADAL" clId="{038ABA88-D5DC-4D48-B79D-63308BA5DEDB}" dt="2026-02-09T12:28:41.148" v="956" actId="207"/>
        <pc:sldMkLst>
          <pc:docMk/>
          <pc:sldMk cId="30355989" sldId="503"/>
        </pc:sldMkLst>
        <pc:spChg chg="add mod">
          <ac:chgData name="Mark Schafer" userId="865275ba-80eb-46ed-9a5c-6d770a6294e4" providerId="ADAL" clId="{038ABA88-D5DC-4D48-B79D-63308BA5DEDB}" dt="2026-02-09T12:28:41.148" v="956" actId="207"/>
          <ac:spMkLst>
            <pc:docMk/>
            <pc:sldMk cId="30355989" sldId="503"/>
            <ac:spMk id="2" creationId="{523CC95D-63F1-637A-8E13-DC176C351447}"/>
          </ac:spMkLst>
        </pc:spChg>
      </pc:sldChg>
      <pc:sldChg chg="addSp modSp mod">
        <pc:chgData name="Mark Schafer" userId="865275ba-80eb-46ed-9a5c-6d770a6294e4" providerId="ADAL" clId="{038ABA88-D5DC-4D48-B79D-63308BA5DEDB}" dt="2026-02-09T12:30:54.725" v="1004" actId="207"/>
        <pc:sldMkLst>
          <pc:docMk/>
          <pc:sldMk cId="4106227346" sldId="544"/>
        </pc:sldMkLst>
        <pc:spChg chg="add mod">
          <ac:chgData name="Mark Schafer" userId="865275ba-80eb-46ed-9a5c-6d770a6294e4" providerId="ADAL" clId="{038ABA88-D5DC-4D48-B79D-63308BA5DEDB}" dt="2026-02-09T12:30:54.725" v="1004" actId="207"/>
          <ac:spMkLst>
            <pc:docMk/>
            <pc:sldMk cId="4106227346" sldId="544"/>
            <ac:spMk id="2" creationId="{9808D363-1A15-9C5F-540B-F3FD1504729B}"/>
          </ac:spMkLst>
        </pc:spChg>
      </pc:sldChg>
      <pc:sldChg chg="addSp modSp mod">
        <pc:chgData name="Mark Schafer" userId="865275ba-80eb-46ed-9a5c-6d770a6294e4" providerId="ADAL" clId="{038ABA88-D5DC-4D48-B79D-63308BA5DEDB}" dt="2026-02-09T12:28:10.743" v="935" actId="20577"/>
        <pc:sldMkLst>
          <pc:docMk/>
          <pc:sldMk cId="4285986507" sldId="598"/>
        </pc:sldMkLst>
        <pc:spChg chg="add mod">
          <ac:chgData name="Mark Schafer" userId="865275ba-80eb-46ed-9a5c-6d770a6294e4" providerId="ADAL" clId="{038ABA88-D5DC-4D48-B79D-63308BA5DEDB}" dt="2026-02-09T12:28:10.743" v="935" actId="20577"/>
          <ac:spMkLst>
            <pc:docMk/>
            <pc:sldMk cId="4285986507" sldId="598"/>
            <ac:spMk id="3" creationId="{D17CD6D3-C25F-3FB5-9F22-0EA4FEC7E83E}"/>
          </ac:spMkLst>
        </pc:spChg>
      </pc:sldChg>
      <pc:sldChg chg="modSp mod">
        <pc:chgData name="Mark Schafer" userId="865275ba-80eb-46ed-9a5c-6d770a6294e4" providerId="ADAL" clId="{038ABA88-D5DC-4D48-B79D-63308BA5DEDB}" dt="2026-02-05T20:12:16.898" v="84" actId="20577"/>
        <pc:sldMkLst>
          <pc:docMk/>
          <pc:sldMk cId="3581745442" sldId="3281"/>
        </pc:sldMkLst>
        <pc:spChg chg="mod">
          <ac:chgData name="Mark Schafer" userId="865275ba-80eb-46ed-9a5c-6d770a6294e4" providerId="ADAL" clId="{038ABA88-D5DC-4D48-B79D-63308BA5DEDB}" dt="2026-02-05T20:12:16.898" v="84" actId="20577"/>
          <ac:spMkLst>
            <pc:docMk/>
            <pc:sldMk cId="3581745442" sldId="3281"/>
            <ac:spMk id="3" creationId="{1734D241-5502-AAE1-7E44-DB6F3BA109E7}"/>
          </ac:spMkLst>
        </pc:spChg>
      </pc:sldChg>
      <pc:sldChg chg="addSp delSp modSp mod">
        <pc:chgData name="Mark Schafer" userId="865275ba-80eb-46ed-9a5c-6d770a6294e4" providerId="ADAL" clId="{038ABA88-D5DC-4D48-B79D-63308BA5DEDB}" dt="2026-02-09T14:16:09.177" v="1079"/>
        <pc:sldMkLst>
          <pc:docMk/>
          <pc:sldMk cId="190832727" sldId="3284"/>
        </pc:sldMkLst>
        <pc:spChg chg="add del mod">
          <ac:chgData name="Mark Schafer" userId="865275ba-80eb-46ed-9a5c-6d770a6294e4" providerId="ADAL" clId="{038ABA88-D5DC-4D48-B79D-63308BA5DEDB}" dt="2026-02-09T14:16:09.177" v="1079"/>
          <ac:spMkLst>
            <pc:docMk/>
            <pc:sldMk cId="190832727" sldId="3284"/>
            <ac:spMk id="3" creationId="{DA80E467-D65E-8559-C22E-CD9C52EBF566}"/>
          </ac:spMkLst>
        </pc:spChg>
      </pc:sldChg>
      <pc:sldChg chg="modSp mod">
        <pc:chgData name="Mark Schafer" userId="865275ba-80eb-46ed-9a5c-6d770a6294e4" providerId="ADAL" clId="{038ABA88-D5DC-4D48-B79D-63308BA5DEDB}" dt="2026-02-06T14:06:53.514" v="629" actId="255"/>
        <pc:sldMkLst>
          <pc:docMk/>
          <pc:sldMk cId="3173219831" sldId="3359"/>
        </pc:sldMkLst>
        <pc:spChg chg="mod">
          <ac:chgData name="Mark Schafer" userId="865275ba-80eb-46ed-9a5c-6d770a6294e4" providerId="ADAL" clId="{038ABA88-D5DC-4D48-B79D-63308BA5DEDB}" dt="2026-02-06T14:06:53.514" v="629" actId="255"/>
          <ac:spMkLst>
            <pc:docMk/>
            <pc:sldMk cId="3173219831" sldId="3359"/>
            <ac:spMk id="11" creationId="{BD237A10-58CA-B4AF-D72E-3AFD9551B2BF}"/>
          </ac:spMkLst>
        </pc:spChg>
      </pc:sldChg>
      <pc:sldChg chg="modSp mod">
        <pc:chgData name="Mark Schafer" userId="865275ba-80eb-46ed-9a5c-6d770a6294e4" providerId="ADAL" clId="{038ABA88-D5DC-4D48-B79D-63308BA5DEDB}" dt="2026-02-06T14:07:10.714" v="643" actId="1036"/>
        <pc:sldMkLst>
          <pc:docMk/>
          <pc:sldMk cId="3870443510" sldId="3396"/>
        </pc:sldMkLst>
        <pc:spChg chg="mod">
          <ac:chgData name="Mark Schafer" userId="865275ba-80eb-46ed-9a5c-6d770a6294e4" providerId="ADAL" clId="{038ABA88-D5DC-4D48-B79D-63308BA5DEDB}" dt="2026-02-06T14:07:10.714" v="643" actId="1036"/>
          <ac:spMkLst>
            <pc:docMk/>
            <pc:sldMk cId="3870443510" sldId="3396"/>
            <ac:spMk id="12" creationId="{F7FB9A62-2FCE-BE1F-8CEF-9C2E4E115280}"/>
          </ac:spMkLst>
        </pc:spChg>
      </pc:sldChg>
      <pc:sldChg chg="modSp mod">
        <pc:chgData name="Mark Schafer" userId="865275ba-80eb-46ed-9a5c-6d770a6294e4" providerId="ADAL" clId="{038ABA88-D5DC-4D48-B79D-63308BA5DEDB}" dt="2026-02-09T12:24:44.543" v="657" actId="20577"/>
        <pc:sldMkLst>
          <pc:docMk/>
          <pc:sldMk cId="1260181241" sldId="3397"/>
        </pc:sldMkLst>
        <pc:spChg chg="mod">
          <ac:chgData name="Mark Schafer" userId="865275ba-80eb-46ed-9a5c-6d770a6294e4" providerId="ADAL" clId="{038ABA88-D5DC-4D48-B79D-63308BA5DEDB}" dt="2026-02-09T12:24:44.543" v="657" actId="20577"/>
          <ac:spMkLst>
            <pc:docMk/>
            <pc:sldMk cId="1260181241" sldId="3397"/>
            <ac:spMk id="3" creationId="{EC8C3400-994D-F526-ABA7-5B965DCE93D1}"/>
          </ac:spMkLst>
        </pc:spChg>
      </pc:sldChg>
      <pc:sldChg chg="modSp mod">
        <pc:chgData name="Mark Schafer" userId="865275ba-80eb-46ed-9a5c-6d770a6294e4" providerId="ADAL" clId="{038ABA88-D5DC-4D48-B79D-63308BA5DEDB}" dt="2026-02-09T12:40:46.416" v="1025" actId="20577"/>
        <pc:sldMkLst>
          <pc:docMk/>
          <pc:sldMk cId="1713067296" sldId="2147469655"/>
        </pc:sldMkLst>
        <pc:spChg chg="mod">
          <ac:chgData name="Mark Schafer" userId="865275ba-80eb-46ed-9a5c-6d770a6294e4" providerId="ADAL" clId="{038ABA88-D5DC-4D48-B79D-63308BA5DEDB}" dt="2026-02-09T12:40:46.416" v="1025" actId="20577"/>
          <ac:spMkLst>
            <pc:docMk/>
            <pc:sldMk cId="1713067296" sldId="2147469655"/>
            <ac:spMk id="3" creationId="{F7014366-A9D0-50F5-4039-7319F3A9EFCC}"/>
          </ac:spMkLst>
        </pc:spChg>
      </pc:sldChg>
      <pc:sldChg chg="addSp modSp mod">
        <pc:chgData name="Mark Schafer" userId="865275ba-80eb-46ed-9a5c-6d770a6294e4" providerId="ADAL" clId="{038ABA88-D5DC-4D48-B79D-63308BA5DEDB}" dt="2026-02-09T12:56:50.927" v="1072" actId="20577"/>
        <pc:sldMkLst>
          <pc:docMk/>
          <pc:sldMk cId="4247426856" sldId="2147469665"/>
        </pc:sldMkLst>
        <pc:spChg chg="add mod">
          <ac:chgData name="Mark Schafer" userId="865275ba-80eb-46ed-9a5c-6d770a6294e4" providerId="ADAL" clId="{038ABA88-D5DC-4D48-B79D-63308BA5DEDB}" dt="2026-02-09T12:56:50.927" v="1072" actId="20577"/>
          <ac:spMkLst>
            <pc:docMk/>
            <pc:sldMk cId="4247426856" sldId="2147469665"/>
            <ac:spMk id="3" creationId="{716FFCC0-784F-F6D8-23ED-25D9D4B7C9ED}"/>
          </ac:spMkLst>
        </pc:spChg>
      </pc:sldChg>
      <pc:sldChg chg="addSp delSp modSp mod">
        <pc:chgData name="Mark Schafer" userId="865275ba-80eb-46ed-9a5c-6d770a6294e4" providerId="ADAL" clId="{038ABA88-D5DC-4D48-B79D-63308BA5DEDB}" dt="2026-02-09T14:05:48.884" v="1076"/>
        <pc:sldMkLst>
          <pc:docMk/>
          <pc:sldMk cId="4083904278" sldId="2147469674"/>
        </pc:sldMkLst>
        <pc:spChg chg="add del mod">
          <ac:chgData name="Mark Schafer" userId="865275ba-80eb-46ed-9a5c-6d770a6294e4" providerId="ADAL" clId="{038ABA88-D5DC-4D48-B79D-63308BA5DEDB}" dt="2026-02-09T14:05:48.884" v="1076"/>
          <ac:spMkLst>
            <pc:docMk/>
            <pc:sldMk cId="4083904278" sldId="2147469674"/>
            <ac:spMk id="3" creationId="{E7770354-CB0C-C493-344D-357FAE51C2E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019596A-A1DE-7A4A-939E-09FAAF592D85}"/>
              </a:ext>
            </a:extLst>
          </p:cNvPr>
          <p:cNvSpPr>
            <a:spLocks noGrp="1"/>
          </p:cNvSpPr>
          <p:nvPr>
            <p:ph type="hdr" sz="quarter"/>
          </p:nvPr>
        </p:nvSpPr>
        <p:spPr>
          <a:xfrm>
            <a:off x="0" y="1"/>
            <a:ext cx="3037840" cy="466434"/>
          </a:xfrm>
          <a:prstGeom prst="rect">
            <a:avLst/>
          </a:prstGeom>
        </p:spPr>
        <p:txBody>
          <a:bodyPr vert="horz" lIns="93164" tIns="46582" rIns="93164" bIns="46582"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237FE5C0-6DDF-AD44-8663-AA24E7D2EF04}"/>
              </a:ext>
            </a:extLst>
          </p:cNvPr>
          <p:cNvSpPr>
            <a:spLocks noGrp="1"/>
          </p:cNvSpPr>
          <p:nvPr>
            <p:ph type="dt" sz="quarter" idx="1"/>
          </p:nvPr>
        </p:nvSpPr>
        <p:spPr>
          <a:xfrm>
            <a:off x="3970938" y="1"/>
            <a:ext cx="3037840" cy="466434"/>
          </a:xfrm>
          <a:prstGeom prst="rect">
            <a:avLst/>
          </a:prstGeom>
        </p:spPr>
        <p:txBody>
          <a:bodyPr vert="horz" lIns="93164" tIns="46582" rIns="93164" bIns="46582" rtlCol="0"/>
          <a:lstStyle>
            <a:lvl1pPr algn="r" eaLnBrk="1" fontAlgn="auto" hangingPunct="1">
              <a:spcBef>
                <a:spcPts val="0"/>
              </a:spcBef>
              <a:spcAft>
                <a:spcPts val="0"/>
              </a:spcAft>
              <a:defRPr sz="1200" smtClean="0">
                <a:latin typeface="+mn-lt"/>
              </a:defRPr>
            </a:lvl1pPr>
          </a:lstStyle>
          <a:p>
            <a:pPr>
              <a:defRPr/>
            </a:pPr>
            <a:fld id="{15CB4F89-C912-2140-A2F8-51670D30902F}" type="datetimeFigureOut">
              <a:rPr lang="en-US"/>
              <a:pPr>
                <a:defRPr/>
              </a:pPr>
              <a:t>2/9/2026</a:t>
            </a:fld>
            <a:endParaRPr lang="en-US"/>
          </a:p>
        </p:txBody>
      </p:sp>
      <p:sp>
        <p:nvSpPr>
          <p:cNvPr id="4" name="Footer Placeholder 3">
            <a:extLst>
              <a:ext uri="{FF2B5EF4-FFF2-40B4-BE49-F238E27FC236}">
                <a16:creationId xmlns:a16="http://schemas.microsoft.com/office/drawing/2014/main" id="{3FC6AACE-160D-4142-A171-97C83BB50C18}"/>
              </a:ext>
            </a:extLst>
          </p:cNvPr>
          <p:cNvSpPr>
            <a:spLocks noGrp="1"/>
          </p:cNvSpPr>
          <p:nvPr>
            <p:ph type="ftr" sz="quarter" idx="2"/>
          </p:nvPr>
        </p:nvSpPr>
        <p:spPr>
          <a:xfrm>
            <a:off x="0" y="8829968"/>
            <a:ext cx="3037840" cy="466433"/>
          </a:xfrm>
          <a:prstGeom prst="rect">
            <a:avLst/>
          </a:prstGeom>
        </p:spPr>
        <p:txBody>
          <a:bodyPr vert="horz" lIns="93164" tIns="46582" rIns="93164" bIns="46582"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a16="http://schemas.microsoft.com/office/drawing/2014/main" id="{B71E9502-4D4E-8B4C-9033-3736F9AB32DF}"/>
              </a:ext>
            </a:extLst>
          </p:cNvPr>
          <p:cNvSpPr>
            <a:spLocks noGrp="1"/>
          </p:cNvSpPr>
          <p:nvPr>
            <p:ph type="sldNum" sz="quarter" idx="3"/>
          </p:nvPr>
        </p:nvSpPr>
        <p:spPr>
          <a:xfrm>
            <a:off x="3970938" y="8829968"/>
            <a:ext cx="3037840" cy="466433"/>
          </a:xfrm>
          <a:prstGeom prst="rect">
            <a:avLst/>
          </a:prstGeom>
        </p:spPr>
        <p:txBody>
          <a:bodyPr vert="horz" lIns="93164" tIns="46582" rIns="93164" bIns="46582" rtlCol="0" anchor="b"/>
          <a:lstStyle>
            <a:lvl1pPr algn="r" eaLnBrk="1" fontAlgn="auto" hangingPunct="1">
              <a:spcBef>
                <a:spcPts val="0"/>
              </a:spcBef>
              <a:spcAft>
                <a:spcPts val="0"/>
              </a:spcAft>
              <a:defRPr sz="1200" smtClean="0">
                <a:latin typeface="+mn-lt"/>
              </a:defRPr>
            </a:lvl1pPr>
          </a:lstStyle>
          <a:p>
            <a:pPr>
              <a:defRPr/>
            </a:pPr>
            <a:fld id="{AD868854-0960-8D49-BF7D-7C25906CB1C0}"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01038F-CD02-534A-B624-5BFCDE4FA95F}"/>
              </a:ext>
            </a:extLst>
          </p:cNvPr>
          <p:cNvSpPr>
            <a:spLocks noGrp="1"/>
          </p:cNvSpPr>
          <p:nvPr>
            <p:ph type="hdr" sz="quarter"/>
          </p:nvPr>
        </p:nvSpPr>
        <p:spPr>
          <a:xfrm>
            <a:off x="0" y="1"/>
            <a:ext cx="3037840" cy="466434"/>
          </a:xfrm>
          <a:prstGeom prst="rect">
            <a:avLst/>
          </a:prstGeom>
        </p:spPr>
        <p:txBody>
          <a:bodyPr vert="horz" lIns="93164" tIns="46582" rIns="93164" bIns="46582"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4A26A1CA-4133-FA47-9784-745A4437B667}"/>
              </a:ext>
            </a:extLst>
          </p:cNvPr>
          <p:cNvSpPr>
            <a:spLocks noGrp="1"/>
          </p:cNvSpPr>
          <p:nvPr>
            <p:ph type="dt" idx="1"/>
          </p:nvPr>
        </p:nvSpPr>
        <p:spPr>
          <a:xfrm>
            <a:off x="3970938" y="1"/>
            <a:ext cx="3037840" cy="466434"/>
          </a:xfrm>
          <a:prstGeom prst="rect">
            <a:avLst/>
          </a:prstGeom>
        </p:spPr>
        <p:txBody>
          <a:bodyPr vert="horz" lIns="93164" tIns="46582" rIns="93164" bIns="46582" rtlCol="0"/>
          <a:lstStyle>
            <a:lvl1pPr algn="r" eaLnBrk="1" fontAlgn="auto" hangingPunct="1">
              <a:spcBef>
                <a:spcPts val="0"/>
              </a:spcBef>
              <a:spcAft>
                <a:spcPts val="0"/>
              </a:spcAft>
              <a:defRPr sz="1200" smtClean="0">
                <a:latin typeface="+mn-lt"/>
              </a:defRPr>
            </a:lvl1pPr>
          </a:lstStyle>
          <a:p>
            <a:pPr>
              <a:defRPr/>
            </a:pPr>
            <a:fld id="{B5BE8087-DAA0-EE4A-96E9-225B04278F4D}" type="datetimeFigureOut">
              <a:rPr lang="en-US"/>
              <a:pPr>
                <a:defRPr/>
              </a:pPr>
              <a:t>2/9/2026</a:t>
            </a:fld>
            <a:endParaRPr lang="en-US"/>
          </a:p>
        </p:txBody>
      </p:sp>
      <p:sp>
        <p:nvSpPr>
          <p:cNvPr id="4" name="Slide Image Placeholder 3">
            <a:extLst>
              <a:ext uri="{FF2B5EF4-FFF2-40B4-BE49-F238E27FC236}">
                <a16:creationId xmlns:a16="http://schemas.microsoft.com/office/drawing/2014/main" id="{46551598-B428-E14F-8A83-0FE45E4D2C65}"/>
              </a:ext>
            </a:extLst>
          </p:cNvPr>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4" tIns="46582" rIns="93164" bIns="46582" rtlCol="0" anchor="ctr"/>
          <a:lstStyle/>
          <a:p>
            <a:pPr lvl="0"/>
            <a:endParaRPr lang="en-US" noProof="0"/>
          </a:p>
        </p:txBody>
      </p:sp>
      <p:sp>
        <p:nvSpPr>
          <p:cNvPr id="5" name="Notes Placeholder 4">
            <a:extLst>
              <a:ext uri="{FF2B5EF4-FFF2-40B4-BE49-F238E27FC236}">
                <a16:creationId xmlns:a16="http://schemas.microsoft.com/office/drawing/2014/main" id="{3CA20952-6702-B749-B9D2-4D7D0FBBB591}"/>
              </a:ext>
            </a:extLst>
          </p:cNvPr>
          <p:cNvSpPr>
            <a:spLocks noGrp="1"/>
          </p:cNvSpPr>
          <p:nvPr>
            <p:ph type="body" sz="quarter" idx="3"/>
          </p:nvPr>
        </p:nvSpPr>
        <p:spPr>
          <a:xfrm>
            <a:off x="701040" y="4473892"/>
            <a:ext cx="5608320" cy="3660458"/>
          </a:xfrm>
          <a:prstGeom prst="rect">
            <a:avLst/>
          </a:prstGeom>
        </p:spPr>
        <p:txBody>
          <a:bodyPr vert="horz" lIns="93164" tIns="46582" rIns="93164" bIns="46582"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A00F7CA0-0472-484F-8C93-9298C281CFD3}"/>
              </a:ext>
            </a:extLst>
          </p:cNvPr>
          <p:cNvSpPr>
            <a:spLocks noGrp="1"/>
          </p:cNvSpPr>
          <p:nvPr>
            <p:ph type="ftr" sz="quarter" idx="4"/>
          </p:nvPr>
        </p:nvSpPr>
        <p:spPr>
          <a:xfrm>
            <a:off x="0" y="8829968"/>
            <a:ext cx="3037840" cy="466433"/>
          </a:xfrm>
          <a:prstGeom prst="rect">
            <a:avLst/>
          </a:prstGeom>
        </p:spPr>
        <p:txBody>
          <a:bodyPr vert="horz" lIns="93164" tIns="46582" rIns="93164" bIns="46582"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66485B0F-9C39-2246-8822-32F1B11E60E6}"/>
              </a:ext>
            </a:extLst>
          </p:cNvPr>
          <p:cNvSpPr>
            <a:spLocks noGrp="1"/>
          </p:cNvSpPr>
          <p:nvPr>
            <p:ph type="sldNum" sz="quarter" idx="5"/>
          </p:nvPr>
        </p:nvSpPr>
        <p:spPr>
          <a:xfrm>
            <a:off x="3970938" y="8829968"/>
            <a:ext cx="3037840" cy="466433"/>
          </a:xfrm>
          <a:prstGeom prst="rect">
            <a:avLst/>
          </a:prstGeom>
        </p:spPr>
        <p:txBody>
          <a:bodyPr vert="horz" lIns="93164" tIns="46582" rIns="93164" bIns="46582" rtlCol="0" anchor="b"/>
          <a:lstStyle>
            <a:lvl1pPr algn="r" eaLnBrk="1" fontAlgn="auto" hangingPunct="1">
              <a:spcBef>
                <a:spcPts val="0"/>
              </a:spcBef>
              <a:spcAft>
                <a:spcPts val="0"/>
              </a:spcAft>
              <a:defRPr sz="1200" smtClean="0">
                <a:latin typeface="+mn-lt"/>
              </a:defRPr>
            </a:lvl1pPr>
          </a:lstStyle>
          <a:p>
            <a:pPr>
              <a:defRPr/>
            </a:pPr>
            <a:fld id="{621E8C28-73DA-5E4C-9B53-4DEFB6C20D1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685800" rtl="0" fontAlgn="base">
      <a:spcBef>
        <a:spcPct val="30000"/>
      </a:spcBef>
      <a:spcAft>
        <a:spcPct val="0"/>
      </a:spcAft>
      <a:defRPr sz="900" kern="1200">
        <a:solidFill>
          <a:schemeClr val="tx1"/>
        </a:solidFill>
        <a:latin typeface="+mn-lt"/>
        <a:ea typeface="+mn-ea"/>
        <a:cs typeface="+mn-cs"/>
      </a:defRPr>
    </a:lvl1pPr>
    <a:lvl2pPr marL="342900" algn="l" defTabSz="685800" rtl="0" fontAlgn="base">
      <a:spcBef>
        <a:spcPct val="30000"/>
      </a:spcBef>
      <a:spcAft>
        <a:spcPct val="0"/>
      </a:spcAft>
      <a:defRPr sz="900" kern="1200">
        <a:solidFill>
          <a:schemeClr val="tx1"/>
        </a:solidFill>
        <a:latin typeface="+mn-lt"/>
        <a:ea typeface="+mn-ea"/>
        <a:cs typeface="+mn-cs"/>
      </a:defRPr>
    </a:lvl2pPr>
    <a:lvl3pPr marL="685800" algn="l" defTabSz="685800" rtl="0" fontAlgn="base">
      <a:spcBef>
        <a:spcPct val="30000"/>
      </a:spcBef>
      <a:spcAft>
        <a:spcPct val="0"/>
      </a:spcAft>
      <a:defRPr sz="900" kern="1200">
        <a:solidFill>
          <a:schemeClr val="tx1"/>
        </a:solidFill>
        <a:latin typeface="+mn-lt"/>
        <a:ea typeface="+mn-ea"/>
        <a:cs typeface="+mn-cs"/>
      </a:defRPr>
    </a:lvl3pPr>
    <a:lvl4pPr marL="1028700" algn="l" defTabSz="685800" rtl="0" fontAlgn="base">
      <a:spcBef>
        <a:spcPct val="30000"/>
      </a:spcBef>
      <a:spcAft>
        <a:spcPct val="0"/>
      </a:spcAft>
      <a:defRPr sz="900" kern="1200">
        <a:solidFill>
          <a:schemeClr val="tx1"/>
        </a:solidFill>
        <a:latin typeface="+mn-lt"/>
        <a:ea typeface="+mn-ea"/>
        <a:cs typeface="+mn-cs"/>
      </a:defRPr>
    </a:lvl4pPr>
    <a:lvl5pPr marL="1371600" algn="l" defTabSz="685800" rtl="0" fontAlgn="base">
      <a:spcBef>
        <a:spcPct val="30000"/>
      </a:spcBef>
      <a:spcAft>
        <a:spcPct val="0"/>
      </a:spcAft>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21E8C28-73DA-5E4C-9B53-4DEFB6C20D13}" type="slidenum">
              <a:rPr lang="en-US" smtClean="0"/>
              <a:pPr>
                <a:defRPr/>
              </a:pPr>
              <a:t>5</a:t>
            </a:fld>
            <a:endParaRPr lang="en-US"/>
          </a:p>
        </p:txBody>
      </p:sp>
    </p:spTree>
    <p:extLst>
      <p:ext uri="{BB962C8B-B14F-4D97-AF65-F5344CB8AC3E}">
        <p14:creationId xmlns:p14="http://schemas.microsoft.com/office/powerpoint/2010/main" val="3524907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21E8C28-73DA-5E4C-9B53-4DEFB6C20D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734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21E8C28-73DA-5E4C-9B53-4DEFB6C20D13}" type="slidenum">
              <a:rPr lang="en-US" smtClean="0"/>
              <a:pPr>
                <a:defRPr/>
              </a:pPr>
              <a:t>33</a:t>
            </a:fld>
            <a:endParaRPr lang="en-US"/>
          </a:p>
        </p:txBody>
      </p:sp>
    </p:spTree>
    <p:extLst>
      <p:ext uri="{BB962C8B-B14F-4D97-AF65-F5344CB8AC3E}">
        <p14:creationId xmlns:p14="http://schemas.microsoft.com/office/powerpoint/2010/main" val="3108692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21E8C28-73DA-5E4C-9B53-4DEFB6C20D13}" type="slidenum">
              <a:rPr lang="en-US" smtClean="0"/>
              <a:pPr>
                <a:defRPr/>
              </a:pPr>
              <a:t>45</a:t>
            </a:fld>
            <a:endParaRPr lang="en-US"/>
          </a:p>
        </p:txBody>
      </p:sp>
    </p:spTree>
    <p:extLst>
      <p:ext uri="{BB962C8B-B14F-4D97-AF65-F5344CB8AC3E}">
        <p14:creationId xmlns:p14="http://schemas.microsoft.com/office/powerpoint/2010/main" val="210669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21E8C28-73DA-5E4C-9B53-4DEFB6C20D13}" type="slidenum">
              <a:rPr lang="en-US" smtClean="0"/>
              <a:pPr>
                <a:defRPr/>
              </a:pPr>
              <a:t>47</a:t>
            </a:fld>
            <a:endParaRPr lang="en-US"/>
          </a:p>
        </p:txBody>
      </p:sp>
    </p:spTree>
    <p:extLst>
      <p:ext uri="{BB962C8B-B14F-4D97-AF65-F5344CB8AC3E}">
        <p14:creationId xmlns:p14="http://schemas.microsoft.com/office/powerpoint/2010/main" val="2074891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21E8C28-73DA-5E4C-9B53-4DEFB6C20D13}" type="slidenum">
              <a:rPr lang="en-US" smtClean="0"/>
              <a:pPr>
                <a:defRPr/>
              </a:pPr>
              <a:t>51</a:t>
            </a:fld>
            <a:endParaRPr lang="en-US"/>
          </a:p>
        </p:txBody>
      </p:sp>
    </p:spTree>
    <p:extLst>
      <p:ext uri="{BB962C8B-B14F-4D97-AF65-F5344CB8AC3E}">
        <p14:creationId xmlns:p14="http://schemas.microsoft.com/office/powerpoint/2010/main" val="4014477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9C690-859D-E827-20F1-DEAE2403C5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86EFD8-4505-2D28-0390-F768F9A5E90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6CC3864-574F-4944-4B75-F8D30B6C4A5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A53DF8-E8B8-C726-08B3-04625BA23139}"/>
              </a:ext>
            </a:extLst>
          </p:cNvPr>
          <p:cNvSpPr>
            <a:spLocks noGrp="1"/>
          </p:cNvSpPr>
          <p:nvPr>
            <p:ph type="sldNum" sz="quarter" idx="5"/>
          </p:nvPr>
        </p:nvSpPr>
        <p:spPr/>
        <p:txBody>
          <a:bodyPr/>
          <a:lstStyle/>
          <a:p>
            <a:pPr>
              <a:defRPr/>
            </a:pPr>
            <a:fld id="{621E8C28-73DA-5E4C-9B53-4DEFB6C20D13}" type="slidenum">
              <a:rPr lang="en-US" smtClean="0"/>
              <a:pPr>
                <a:defRPr/>
              </a:pPr>
              <a:t>52</a:t>
            </a:fld>
            <a:endParaRPr lang="en-US"/>
          </a:p>
        </p:txBody>
      </p:sp>
    </p:spTree>
    <p:extLst>
      <p:ext uri="{BB962C8B-B14F-4D97-AF65-F5344CB8AC3E}">
        <p14:creationId xmlns:p14="http://schemas.microsoft.com/office/powerpoint/2010/main" val="79261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80747AE-450C-2244-850B-82292DB10913}"/>
              </a:ext>
            </a:extLst>
          </p:cNvPr>
          <p:cNvSpPr/>
          <p:nvPr/>
        </p:nvSpPr>
        <p:spPr>
          <a:xfrm>
            <a:off x="0" y="1536700"/>
            <a:ext cx="9144000" cy="3689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2" name="Title 1">
            <a:extLst>
              <a:ext uri="{FF2B5EF4-FFF2-40B4-BE49-F238E27FC236}">
                <a16:creationId xmlns:a16="http://schemas.microsoft.com/office/drawing/2014/main" id="{60CB7FA0-C97B-B543-946B-AF8BFEB3C039}"/>
              </a:ext>
            </a:extLst>
          </p:cNvPr>
          <p:cNvSpPr>
            <a:spLocks noGrp="1"/>
          </p:cNvSpPr>
          <p:nvPr>
            <p:ph type="ctrTitle"/>
          </p:nvPr>
        </p:nvSpPr>
        <p:spPr>
          <a:xfrm>
            <a:off x="628650" y="1812297"/>
            <a:ext cx="8121811" cy="668013"/>
          </a:xfrm>
        </p:spPr>
        <p:txBody>
          <a:bodyPr anchor="t">
            <a:noAutofit/>
          </a:bodyPr>
          <a:lstStyle>
            <a:lvl1pPr algn="l">
              <a:defRPr sz="4500" cap="all" baseline="0">
                <a:ln>
                  <a:noFill/>
                </a:ln>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3E147F2E-2C82-C040-A64F-A4A9FA4A1259}"/>
              </a:ext>
            </a:extLst>
          </p:cNvPr>
          <p:cNvSpPr>
            <a:spLocks noGrp="1"/>
          </p:cNvSpPr>
          <p:nvPr>
            <p:ph type="subTitle" idx="1"/>
          </p:nvPr>
        </p:nvSpPr>
        <p:spPr>
          <a:xfrm>
            <a:off x="628649" y="2468881"/>
            <a:ext cx="8121810" cy="1698569"/>
          </a:xfrm>
        </p:spPr>
        <p:txBody>
          <a:bodyPr>
            <a:noAutofit/>
          </a:bodyPr>
          <a:lstStyle>
            <a:lvl1pPr marL="0" indent="0" algn="l">
              <a:buNone/>
              <a:defRPr sz="4050" b="1" cap="all" baseline="0">
                <a:solidFill>
                  <a:schemeClr val="bg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6" name="Date Placeholder 7">
            <a:extLst>
              <a:ext uri="{FF2B5EF4-FFF2-40B4-BE49-F238E27FC236}">
                <a16:creationId xmlns:a16="http://schemas.microsoft.com/office/drawing/2014/main" id="{92C92369-8713-5C48-92C3-FB87EFA05277}"/>
              </a:ext>
            </a:extLst>
          </p:cNvPr>
          <p:cNvSpPr>
            <a:spLocks noGrp="1"/>
          </p:cNvSpPr>
          <p:nvPr>
            <p:ph type="dt" sz="half" idx="10"/>
          </p:nvPr>
        </p:nvSpPr>
        <p:spPr>
          <a:xfrm>
            <a:off x="628650" y="4519613"/>
            <a:ext cx="2057400" cy="274637"/>
          </a:xfrm>
        </p:spPr>
        <p:txBody>
          <a:bodyPr/>
          <a:lstStyle>
            <a:lvl1pPr>
              <a:defRPr sz="1050" smtClean="0">
                <a:solidFill>
                  <a:schemeClr val="bg1"/>
                </a:solidFill>
              </a:defRPr>
            </a:lvl1pPr>
          </a:lstStyle>
          <a:p>
            <a:pPr>
              <a:defRPr/>
            </a:pPr>
            <a:fld id="{3E99F55B-D9A0-49B9-9D98-A81ECF436D10}" type="datetime4">
              <a:rPr lang="en-US" smtClean="0"/>
              <a:t>February 9, 2026</a:t>
            </a:fld>
            <a:endParaRPr lang="en-US"/>
          </a:p>
        </p:txBody>
      </p:sp>
    </p:spTree>
    <p:extLst>
      <p:ext uri="{BB962C8B-B14F-4D97-AF65-F5344CB8AC3E}">
        <p14:creationId xmlns:p14="http://schemas.microsoft.com/office/powerpoint/2010/main" val="3578981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210A726-06E4-194C-828B-7A00A72976EA}"/>
              </a:ext>
            </a:extLst>
          </p:cNvPr>
          <p:cNvSpPr/>
          <p:nvPr/>
        </p:nvSpPr>
        <p:spPr>
          <a:xfrm>
            <a:off x="-4763" y="0"/>
            <a:ext cx="9144001" cy="5143500"/>
          </a:xfrm>
          <a:prstGeom prst="rect">
            <a:avLst/>
          </a:prstGeom>
          <a:solidFill>
            <a:srgbClr val="00BCD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5" name="Rectangle 4">
            <a:extLst>
              <a:ext uri="{FF2B5EF4-FFF2-40B4-BE49-F238E27FC236}">
                <a16:creationId xmlns:a16="http://schemas.microsoft.com/office/drawing/2014/main" id="{F6CB1BF0-40B5-9149-8832-39186220F501}"/>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43878" y="1133475"/>
            <a:ext cx="7886700" cy="1998345"/>
          </a:xfrm>
        </p:spPr>
        <p:txBody>
          <a:bodyPr/>
          <a:lstStyle>
            <a:lvl1pPr marL="0" indent="0">
              <a:buNone/>
              <a:defRPr sz="4500" b="1" cap="all"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Title 9">
            <a:extLst>
              <a:ext uri="{FF2B5EF4-FFF2-40B4-BE49-F238E27FC236}">
                <a16:creationId xmlns:a16="http://schemas.microsoft.com/office/drawing/2014/main" id="{93C27B33-556A-5049-A811-EFFE3179524D}"/>
              </a:ext>
            </a:extLst>
          </p:cNvPr>
          <p:cNvSpPr>
            <a:spLocks noGrp="1"/>
          </p:cNvSpPr>
          <p:nvPr>
            <p:ph type="title"/>
          </p:nvPr>
        </p:nvSpPr>
        <p:spPr>
          <a:xfrm>
            <a:off x="543878" y="273844"/>
            <a:ext cx="7886700" cy="994172"/>
          </a:xfrm>
        </p:spPr>
        <p:txBody>
          <a:bodyPr>
            <a:normAutofit/>
          </a:bodyPr>
          <a:lstStyle>
            <a:lvl1pPr>
              <a:defRPr sz="4500" cap="all" baseline="0">
                <a:solidFill>
                  <a:schemeClr val="bg1"/>
                </a:solidFill>
              </a:defRPr>
            </a:lvl1pPr>
          </a:lstStyle>
          <a:p>
            <a:r>
              <a:rPr lang="en-US"/>
              <a:t>Click to edit Master title style</a:t>
            </a:r>
          </a:p>
        </p:txBody>
      </p:sp>
    </p:spTree>
    <p:extLst>
      <p:ext uri="{BB962C8B-B14F-4D97-AF65-F5344CB8AC3E}">
        <p14:creationId xmlns:p14="http://schemas.microsoft.com/office/powerpoint/2010/main" val="1466172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ternate_Chapter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715EBB-DC3E-6741-A97F-92F8C9DB2800}"/>
              </a:ext>
            </a:extLst>
          </p:cNvPr>
          <p:cNvSpPr/>
          <p:nvPr/>
        </p:nvSpPr>
        <p:spPr>
          <a:xfrm>
            <a:off x="-4763" y="0"/>
            <a:ext cx="9144001"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5" name="Rectangle 4">
            <a:extLst>
              <a:ext uri="{FF2B5EF4-FFF2-40B4-BE49-F238E27FC236}">
                <a16:creationId xmlns:a16="http://schemas.microsoft.com/office/drawing/2014/main" id="{A245FDB8-5E01-4141-968B-BF3F84F69F8E}"/>
              </a:ext>
            </a:extLst>
          </p:cNvPr>
          <p:cNvSpPr/>
          <p:nvPr/>
        </p:nvSpPr>
        <p:spPr>
          <a:xfrm>
            <a:off x="-4763" y="4822825"/>
            <a:ext cx="9144001" cy="32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43878" y="1133475"/>
            <a:ext cx="7886700" cy="1998345"/>
          </a:xfrm>
        </p:spPr>
        <p:txBody>
          <a:bodyPr/>
          <a:lstStyle>
            <a:lvl1pPr marL="0" indent="0">
              <a:buNone/>
              <a:defRPr sz="4500" b="1" cap="all"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Title 9">
            <a:extLst>
              <a:ext uri="{FF2B5EF4-FFF2-40B4-BE49-F238E27FC236}">
                <a16:creationId xmlns:a16="http://schemas.microsoft.com/office/drawing/2014/main" id="{93C27B33-556A-5049-A811-EFFE3179524D}"/>
              </a:ext>
            </a:extLst>
          </p:cNvPr>
          <p:cNvSpPr>
            <a:spLocks noGrp="1"/>
          </p:cNvSpPr>
          <p:nvPr>
            <p:ph type="title"/>
          </p:nvPr>
        </p:nvSpPr>
        <p:spPr>
          <a:xfrm>
            <a:off x="543878" y="273844"/>
            <a:ext cx="7886700" cy="994172"/>
          </a:xfrm>
        </p:spPr>
        <p:txBody>
          <a:bodyPr>
            <a:normAutofit/>
          </a:bodyPr>
          <a:lstStyle>
            <a:lvl1pPr>
              <a:defRPr sz="4500" cap="all" baseline="0">
                <a:solidFill>
                  <a:schemeClr val="bg1"/>
                </a:solidFill>
              </a:defRPr>
            </a:lvl1pPr>
          </a:lstStyle>
          <a:p>
            <a:r>
              <a:rPr lang="en-US"/>
              <a:t>Click to edit Master title style</a:t>
            </a:r>
          </a:p>
        </p:txBody>
      </p:sp>
    </p:spTree>
    <p:extLst>
      <p:ext uri="{BB962C8B-B14F-4D97-AF65-F5344CB8AC3E}">
        <p14:creationId xmlns:p14="http://schemas.microsoft.com/office/powerpoint/2010/main" val="961447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06FE29A-B810-B540-B154-856D44CD884C}"/>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5" name="Straight Connector 4">
            <a:extLst>
              <a:ext uri="{FF2B5EF4-FFF2-40B4-BE49-F238E27FC236}">
                <a16:creationId xmlns:a16="http://schemas.microsoft.com/office/drawing/2014/main" id="{EAE61F6E-2A5B-CA41-AD70-4633D25E1FC1}"/>
              </a:ext>
            </a:extLst>
          </p:cNvPr>
          <p:cNvCxnSpPr/>
          <p:nvPr/>
        </p:nvCxnSpPr>
        <p:spPr>
          <a:xfrm>
            <a:off x="577850" y="70802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78168" y="999410"/>
            <a:ext cx="7886700" cy="2103119"/>
          </a:xfrm>
        </p:spPr>
        <p:txBody>
          <a:bodyPr>
            <a:noAutofit/>
          </a:bodyPr>
          <a:lstStyle>
            <a:lvl1pPr marL="0" indent="0">
              <a:lnSpc>
                <a:spcPts val="3615"/>
              </a:lnSpc>
              <a:spcBef>
                <a:spcPts val="0"/>
              </a:spcBef>
              <a:buNone/>
              <a:defRPr sz="3300" b="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Text Placeholder 5">
            <a:extLst>
              <a:ext uri="{FF2B5EF4-FFF2-40B4-BE49-F238E27FC236}">
                <a16:creationId xmlns:a16="http://schemas.microsoft.com/office/drawing/2014/main" id="{00E452EA-CC53-FF4A-AC7A-4F9D162651FC}"/>
              </a:ext>
            </a:extLst>
          </p:cNvPr>
          <p:cNvSpPr>
            <a:spLocks noGrp="1"/>
          </p:cNvSpPr>
          <p:nvPr>
            <p:ph type="body" sz="quarter" idx="11"/>
          </p:nvPr>
        </p:nvSpPr>
        <p:spPr>
          <a:xfrm>
            <a:off x="578167" y="3508295"/>
            <a:ext cx="4343162" cy="503635"/>
          </a:xfrm>
        </p:spPr>
        <p:txBody>
          <a:bodyPr/>
          <a:lstStyle>
            <a:lvl1pPr marL="0" indent="0">
              <a:buFontTx/>
              <a:buNone/>
              <a:defRPr>
                <a:solidFill>
                  <a:schemeClr val="accent2"/>
                </a:solidFill>
              </a:defRPr>
            </a:lvl1pPr>
          </a:lstStyle>
          <a:p>
            <a:pPr lvl="0"/>
            <a:r>
              <a:rPr lang="en-US"/>
              <a:t>Click to edit Master text styles</a:t>
            </a:r>
          </a:p>
        </p:txBody>
      </p:sp>
      <p:sp>
        <p:nvSpPr>
          <p:cNvPr id="7" name="Date Placeholder 12">
            <a:extLst>
              <a:ext uri="{FF2B5EF4-FFF2-40B4-BE49-F238E27FC236}">
                <a16:creationId xmlns:a16="http://schemas.microsoft.com/office/drawing/2014/main" id="{95459CCE-5710-DB44-BB1D-59CC4C392200}"/>
              </a:ext>
            </a:extLst>
          </p:cNvPr>
          <p:cNvSpPr>
            <a:spLocks noGrp="1"/>
          </p:cNvSpPr>
          <p:nvPr>
            <p:ph type="dt" sz="half" idx="12"/>
          </p:nvPr>
        </p:nvSpPr>
        <p:spPr>
          <a:xfrm>
            <a:off x="6530975" y="4822825"/>
            <a:ext cx="1377950" cy="320675"/>
          </a:xfrm>
        </p:spPr>
        <p:txBody>
          <a:bodyPr/>
          <a:lstStyle>
            <a:lvl1pPr algn="r">
              <a:defRPr smtClean="0">
                <a:solidFill>
                  <a:schemeClr val="bg1"/>
                </a:solidFill>
              </a:defRPr>
            </a:lvl1pPr>
          </a:lstStyle>
          <a:p>
            <a:pPr>
              <a:defRPr/>
            </a:pPr>
            <a:fld id="{C7B2808D-4595-4992-B037-183DB2330D5E}" type="datetime4">
              <a:rPr lang="en-US" smtClean="0"/>
              <a:t>February 9, 2026</a:t>
            </a:fld>
            <a:endParaRPr lang="en-US"/>
          </a:p>
        </p:txBody>
      </p:sp>
      <p:sp>
        <p:nvSpPr>
          <p:cNvPr id="8" name="Footer Placeholder 13">
            <a:extLst>
              <a:ext uri="{FF2B5EF4-FFF2-40B4-BE49-F238E27FC236}">
                <a16:creationId xmlns:a16="http://schemas.microsoft.com/office/drawing/2014/main" id="{9756339D-18FE-ED48-B63C-F7974B814F55}"/>
              </a:ext>
            </a:extLst>
          </p:cNvPr>
          <p:cNvSpPr>
            <a:spLocks noGrp="1"/>
          </p:cNvSpPr>
          <p:nvPr>
            <p:ph type="ftr" sz="quarter" idx="13"/>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9" name="Slide Number Placeholder 14">
            <a:extLst>
              <a:ext uri="{FF2B5EF4-FFF2-40B4-BE49-F238E27FC236}">
                <a16:creationId xmlns:a16="http://schemas.microsoft.com/office/drawing/2014/main" id="{B335FAC5-A7C7-5345-93DB-3A8DF14CCA0E}"/>
              </a:ext>
            </a:extLst>
          </p:cNvPr>
          <p:cNvSpPr>
            <a:spLocks noGrp="1"/>
          </p:cNvSpPr>
          <p:nvPr>
            <p:ph type="sldNum" sz="quarter" idx="14"/>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6AFD051F-C981-664B-80DF-CEE2EFD32A07}" type="slidenum">
              <a:rPr lang="en-US"/>
              <a:pPr>
                <a:defRPr/>
              </a:pPr>
              <a:t>‹#›</a:t>
            </a:fld>
            <a:endParaRPr lang="en-US"/>
          </a:p>
        </p:txBody>
      </p:sp>
    </p:spTree>
    <p:extLst>
      <p:ext uri="{BB962C8B-B14F-4D97-AF65-F5344CB8AC3E}">
        <p14:creationId xmlns:p14="http://schemas.microsoft.com/office/powerpoint/2010/main" val="2472511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lternate Quotation">
    <p:bg>
      <p:bgPr>
        <a:solidFill>
          <a:schemeClr val="accent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FC2070-BDD6-CA4A-85F4-F7FAAFCA282C}"/>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5" name="Straight Connector 4">
            <a:extLst>
              <a:ext uri="{FF2B5EF4-FFF2-40B4-BE49-F238E27FC236}">
                <a16:creationId xmlns:a16="http://schemas.microsoft.com/office/drawing/2014/main" id="{5130DD2F-6E46-6148-855D-5BD8771D384F}"/>
              </a:ext>
            </a:extLst>
          </p:cNvPr>
          <p:cNvCxnSpPr/>
          <p:nvPr/>
        </p:nvCxnSpPr>
        <p:spPr>
          <a:xfrm>
            <a:off x="577850" y="708025"/>
            <a:ext cx="788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78168" y="999410"/>
            <a:ext cx="7886700" cy="2103119"/>
          </a:xfrm>
        </p:spPr>
        <p:txBody>
          <a:bodyPr>
            <a:noAutofit/>
          </a:bodyPr>
          <a:lstStyle>
            <a:lvl1pPr marL="0" indent="0">
              <a:lnSpc>
                <a:spcPts val="3615"/>
              </a:lnSpc>
              <a:spcBef>
                <a:spcPts val="0"/>
              </a:spcBef>
              <a:buNone/>
              <a:defRPr sz="3300" b="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Text Placeholder 5">
            <a:extLst>
              <a:ext uri="{FF2B5EF4-FFF2-40B4-BE49-F238E27FC236}">
                <a16:creationId xmlns:a16="http://schemas.microsoft.com/office/drawing/2014/main" id="{00E452EA-CC53-FF4A-AC7A-4F9D162651FC}"/>
              </a:ext>
            </a:extLst>
          </p:cNvPr>
          <p:cNvSpPr>
            <a:spLocks noGrp="1"/>
          </p:cNvSpPr>
          <p:nvPr>
            <p:ph type="body" sz="quarter" idx="11"/>
          </p:nvPr>
        </p:nvSpPr>
        <p:spPr>
          <a:xfrm>
            <a:off x="578167" y="3508295"/>
            <a:ext cx="4343162" cy="503635"/>
          </a:xfrm>
        </p:spPr>
        <p:txBody>
          <a:bodyPr/>
          <a:lstStyle>
            <a:lvl1pPr marL="0" indent="0">
              <a:buFontTx/>
              <a:buNone/>
              <a:defRPr>
                <a:solidFill>
                  <a:schemeClr val="bg1"/>
                </a:solidFill>
              </a:defRPr>
            </a:lvl1pPr>
          </a:lstStyle>
          <a:p>
            <a:pPr lvl="0"/>
            <a:r>
              <a:rPr lang="en-US"/>
              <a:t>Click to edit Master text styles</a:t>
            </a:r>
          </a:p>
        </p:txBody>
      </p:sp>
      <p:sp>
        <p:nvSpPr>
          <p:cNvPr id="7" name="Date Placeholder 12">
            <a:extLst>
              <a:ext uri="{FF2B5EF4-FFF2-40B4-BE49-F238E27FC236}">
                <a16:creationId xmlns:a16="http://schemas.microsoft.com/office/drawing/2014/main" id="{0AEACB26-7377-2444-9B51-0168108494BE}"/>
              </a:ext>
            </a:extLst>
          </p:cNvPr>
          <p:cNvSpPr>
            <a:spLocks noGrp="1"/>
          </p:cNvSpPr>
          <p:nvPr>
            <p:ph type="dt" sz="half" idx="12"/>
          </p:nvPr>
        </p:nvSpPr>
        <p:spPr>
          <a:xfrm>
            <a:off x="6530975" y="4822825"/>
            <a:ext cx="1377950" cy="320675"/>
          </a:xfrm>
        </p:spPr>
        <p:txBody>
          <a:bodyPr/>
          <a:lstStyle>
            <a:lvl1pPr algn="r">
              <a:defRPr smtClean="0">
                <a:solidFill>
                  <a:schemeClr val="bg1"/>
                </a:solidFill>
              </a:defRPr>
            </a:lvl1pPr>
          </a:lstStyle>
          <a:p>
            <a:pPr>
              <a:defRPr/>
            </a:pPr>
            <a:fld id="{1BFF7D69-7278-42A9-80D5-8D2A9E5EEB63}" type="datetime4">
              <a:rPr lang="en-US" smtClean="0"/>
              <a:t>February 9, 2026</a:t>
            </a:fld>
            <a:endParaRPr lang="en-US"/>
          </a:p>
        </p:txBody>
      </p:sp>
      <p:sp>
        <p:nvSpPr>
          <p:cNvPr id="8" name="Footer Placeholder 13">
            <a:extLst>
              <a:ext uri="{FF2B5EF4-FFF2-40B4-BE49-F238E27FC236}">
                <a16:creationId xmlns:a16="http://schemas.microsoft.com/office/drawing/2014/main" id="{3A6C89EF-A7C6-6C46-B5D6-0E021EA6FC2F}"/>
              </a:ext>
            </a:extLst>
          </p:cNvPr>
          <p:cNvSpPr>
            <a:spLocks noGrp="1"/>
          </p:cNvSpPr>
          <p:nvPr>
            <p:ph type="ftr" sz="quarter" idx="13"/>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9" name="Slide Number Placeholder 14">
            <a:extLst>
              <a:ext uri="{FF2B5EF4-FFF2-40B4-BE49-F238E27FC236}">
                <a16:creationId xmlns:a16="http://schemas.microsoft.com/office/drawing/2014/main" id="{5A39A8EE-E596-0240-8A1A-40EE671D0436}"/>
              </a:ext>
            </a:extLst>
          </p:cNvPr>
          <p:cNvSpPr>
            <a:spLocks noGrp="1"/>
          </p:cNvSpPr>
          <p:nvPr>
            <p:ph type="sldNum" sz="quarter" idx="14"/>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CA36F930-9180-7348-BB4E-3FE567D7AF43}" type="slidenum">
              <a:rPr lang="en-US"/>
              <a:pPr>
                <a:defRPr/>
              </a:pPr>
              <a:t>‹#›</a:t>
            </a:fld>
            <a:endParaRPr lang="en-US"/>
          </a:p>
        </p:txBody>
      </p:sp>
    </p:spTree>
    <p:extLst>
      <p:ext uri="{BB962C8B-B14F-4D97-AF65-F5344CB8AC3E}">
        <p14:creationId xmlns:p14="http://schemas.microsoft.com/office/powerpoint/2010/main" val="2337536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ilestones">
    <p:bg>
      <p:bgPr>
        <a:solidFill>
          <a:srgbClr val="5C6670"/>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25FC3EC-2F80-F645-8583-3DA9648FEBA8}"/>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4" name="Straight Connector 13">
            <a:extLst>
              <a:ext uri="{FF2B5EF4-FFF2-40B4-BE49-F238E27FC236}">
                <a16:creationId xmlns:a16="http://schemas.microsoft.com/office/drawing/2014/main" id="{B0650064-EA93-B445-AEE6-433F5DFFC5FB}"/>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CB30A9D3-E532-9947-B6E0-EE6B78EF3145}"/>
              </a:ext>
            </a:extLst>
          </p:cNvPr>
          <p:cNvSpPr/>
          <p:nvPr/>
        </p:nvSpPr>
        <p:spPr>
          <a:xfrm>
            <a:off x="714375" y="1409700"/>
            <a:ext cx="1285875" cy="1285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sp>
        <p:nvSpPr>
          <p:cNvPr id="16" name="Oval 15">
            <a:extLst>
              <a:ext uri="{FF2B5EF4-FFF2-40B4-BE49-F238E27FC236}">
                <a16:creationId xmlns:a16="http://schemas.microsoft.com/office/drawing/2014/main" id="{D578AF7D-BE2B-DA48-BA0F-60A79DFCA76F}"/>
              </a:ext>
            </a:extLst>
          </p:cNvPr>
          <p:cNvSpPr/>
          <p:nvPr/>
        </p:nvSpPr>
        <p:spPr>
          <a:xfrm>
            <a:off x="5362575" y="1409700"/>
            <a:ext cx="1285875" cy="1285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sp>
        <p:nvSpPr>
          <p:cNvPr id="17" name="Oval 16">
            <a:extLst>
              <a:ext uri="{FF2B5EF4-FFF2-40B4-BE49-F238E27FC236}">
                <a16:creationId xmlns:a16="http://schemas.microsoft.com/office/drawing/2014/main" id="{3423D5E3-AA52-AE4A-A947-4DEA80D85329}"/>
              </a:ext>
            </a:extLst>
          </p:cNvPr>
          <p:cNvSpPr/>
          <p:nvPr/>
        </p:nvSpPr>
        <p:spPr>
          <a:xfrm>
            <a:off x="6910388" y="1409700"/>
            <a:ext cx="1285875" cy="128587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cxnSp>
        <p:nvCxnSpPr>
          <p:cNvPr id="18" name="Straight Connector 17">
            <a:extLst>
              <a:ext uri="{FF2B5EF4-FFF2-40B4-BE49-F238E27FC236}">
                <a16:creationId xmlns:a16="http://schemas.microsoft.com/office/drawing/2014/main" id="{56A5F82E-D4E7-2A4C-8F7C-ADB125C4DABF}"/>
              </a:ext>
            </a:extLst>
          </p:cNvPr>
          <p:cNvCxnSpPr/>
          <p:nvPr/>
        </p:nvCxnSpPr>
        <p:spPr>
          <a:xfrm>
            <a:off x="577850" y="3165475"/>
            <a:ext cx="7886700" cy="0"/>
          </a:xfrm>
          <a:prstGeom prst="line">
            <a:avLst/>
          </a:prstGeom>
          <a:ln w="15875">
            <a:solidFill>
              <a:schemeClr val="bg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76C7D13-796F-9D45-914F-A6FBA0120B64}"/>
              </a:ext>
            </a:extLst>
          </p:cNvPr>
          <p:cNvCxnSpPr>
            <a:stCxn id="16" idx="4"/>
          </p:cNvCxnSpPr>
          <p:nvPr/>
        </p:nvCxnSpPr>
        <p:spPr>
          <a:xfrm flipH="1">
            <a:off x="1352550" y="2695575"/>
            <a:ext cx="4763" cy="469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BC0EC3F-B1E8-EB4D-91E7-167EAB7FFE26}"/>
              </a:ext>
            </a:extLst>
          </p:cNvPr>
          <p:cNvCxnSpPr/>
          <p:nvPr/>
        </p:nvCxnSpPr>
        <p:spPr>
          <a:xfrm flipH="1">
            <a:off x="2881313" y="2679700"/>
            <a:ext cx="4762" cy="4714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A3DD9FF-9C39-D84B-BA77-A4032676463C}"/>
              </a:ext>
            </a:extLst>
          </p:cNvPr>
          <p:cNvCxnSpPr/>
          <p:nvPr/>
        </p:nvCxnSpPr>
        <p:spPr>
          <a:xfrm flipH="1">
            <a:off x="4475163" y="2686050"/>
            <a:ext cx="4762" cy="469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CEEF024-BC3E-994F-BF45-CDDAFFCF4110}"/>
              </a:ext>
            </a:extLst>
          </p:cNvPr>
          <p:cNvCxnSpPr/>
          <p:nvPr/>
        </p:nvCxnSpPr>
        <p:spPr>
          <a:xfrm flipH="1">
            <a:off x="6005513" y="2695575"/>
            <a:ext cx="4762" cy="469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841F937-C013-2140-93A4-30A64C3F74D5}"/>
              </a:ext>
            </a:extLst>
          </p:cNvPr>
          <p:cNvCxnSpPr/>
          <p:nvPr/>
        </p:nvCxnSpPr>
        <p:spPr>
          <a:xfrm flipH="1">
            <a:off x="7553325" y="2695575"/>
            <a:ext cx="4763" cy="469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D9A37C9A-0539-1248-A6D1-9738FEDBDE4B}"/>
              </a:ext>
            </a:extLst>
          </p:cNvPr>
          <p:cNvSpPr/>
          <p:nvPr/>
        </p:nvSpPr>
        <p:spPr>
          <a:xfrm>
            <a:off x="2266950" y="1409700"/>
            <a:ext cx="1285875" cy="1285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sp>
        <p:nvSpPr>
          <p:cNvPr id="25" name="Oval 24">
            <a:extLst>
              <a:ext uri="{FF2B5EF4-FFF2-40B4-BE49-F238E27FC236}">
                <a16:creationId xmlns:a16="http://schemas.microsoft.com/office/drawing/2014/main" id="{96D53CBE-5176-DE41-8797-26DAD2F0BA86}"/>
              </a:ext>
            </a:extLst>
          </p:cNvPr>
          <p:cNvSpPr/>
          <p:nvPr/>
        </p:nvSpPr>
        <p:spPr>
          <a:xfrm>
            <a:off x="3814763" y="1409700"/>
            <a:ext cx="1285875" cy="1285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2448" y="433624"/>
            <a:ext cx="7886700" cy="503636"/>
          </a:xfrm>
        </p:spPr>
        <p:txBody>
          <a:bodyPr>
            <a:noAutofit/>
          </a:bodyPr>
          <a:lstStyle>
            <a:lvl1pPr marL="0" indent="0">
              <a:lnSpc>
                <a:spcPts val="3615"/>
              </a:lnSpc>
              <a:spcBef>
                <a:spcPts val="0"/>
              </a:spcBef>
              <a:buNone/>
              <a:defRPr sz="3300" b="0" cap="all"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29" name="Text Placeholder 28">
            <a:extLst>
              <a:ext uri="{FF2B5EF4-FFF2-40B4-BE49-F238E27FC236}">
                <a16:creationId xmlns:a16="http://schemas.microsoft.com/office/drawing/2014/main" id="{5CF49A84-4BB7-F744-89F8-43D3E2DC50D1}"/>
              </a:ext>
            </a:extLst>
          </p:cNvPr>
          <p:cNvSpPr>
            <a:spLocks noGrp="1"/>
          </p:cNvSpPr>
          <p:nvPr>
            <p:ph type="body" sz="quarter" idx="15"/>
          </p:nvPr>
        </p:nvSpPr>
        <p:spPr>
          <a:xfrm>
            <a:off x="578168" y="3355658"/>
            <a:ext cx="1390650" cy="561975"/>
          </a:xfrm>
        </p:spPr>
        <p:txBody>
          <a:bodyPr>
            <a:noAutofit/>
          </a:bodyPr>
          <a:lstStyle>
            <a:lvl1pPr marL="0" indent="0" algn="ctr">
              <a:buFontTx/>
              <a:buNone/>
              <a:defRPr sz="1200">
                <a:solidFill>
                  <a:schemeClr val="bg1"/>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30" name="Text Placeholder 28">
            <a:extLst>
              <a:ext uri="{FF2B5EF4-FFF2-40B4-BE49-F238E27FC236}">
                <a16:creationId xmlns:a16="http://schemas.microsoft.com/office/drawing/2014/main" id="{19600A20-0ED5-4344-95C0-FAAFCF58CF1E}"/>
              </a:ext>
            </a:extLst>
          </p:cNvPr>
          <p:cNvSpPr>
            <a:spLocks noGrp="1"/>
          </p:cNvSpPr>
          <p:nvPr>
            <p:ph type="body" sz="quarter" idx="16"/>
          </p:nvPr>
        </p:nvSpPr>
        <p:spPr>
          <a:xfrm>
            <a:off x="2162175" y="3355658"/>
            <a:ext cx="1390650" cy="561975"/>
          </a:xfrm>
        </p:spPr>
        <p:txBody>
          <a:bodyPr>
            <a:noAutofit/>
          </a:bodyPr>
          <a:lstStyle>
            <a:lvl1pPr marL="0" indent="0" algn="ctr">
              <a:buFontTx/>
              <a:buNone/>
              <a:defRPr sz="1200">
                <a:solidFill>
                  <a:schemeClr val="bg1"/>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31" name="Text Placeholder 28">
            <a:extLst>
              <a:ext uri="{FF2B5EF4-FFF2-40B4-BE49-F238E27FC236}">
                <a16:creationId xmlns:a16="http://schemas.microsoft.com/office/drawing/2014/main" id="{899C0CDA-958E-6F49-BEE5-30594AECA4D3}"/>
              </a:ext>
            </a:extLst>
          </p:cNvPr>
          <p:cNvSpPr>
            <a:spLocks noGrp="1"/>
          </p:cNvSpPr>
          <p:nvPr>
            <p:ph type="body" sz="quarter" idx="17"/>
          </p:nvPr>
        </p:nvSpPr>
        <p:spPr>
          <a:xfrm>
            <a:off x="3780473" y="3355658"/>
            <a:ext cx="1390650" cy="561975"/>
          </a:xfrm>
        </p:spPr>
        <p:txBody>
          <a:bodyPr>
            <a:noAutofit/>
          </a:bodyPr>
          <a:lstStyle>
            <a:lvl1pPr marL="0" indent="0" algn="ctr">
              <a:buFontTx/>
              <a:buNone/>
              <a:defRPr sz="1200">
                <a:solidFill>
                  <a:schemeClr val="bg1"/>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32" name="Text Placeholder 28">
            <a:extLst>
              <a:ext uri="{FF2B5EF4-FFF2-40B4-BE49-F238E27FC236}">
                <a16:creationId xmlns:a16="http://schemas.microsoft.com/office/drawing/2014/main" id="{15361CF6-64F9-DE4C-A60B-20632C7C9CB6}"/>
              </a:ext>
            </a:extLst>
          </p:cNvPr>
          <p:cNvSpPr>
            <a:spLocks noGrp="1"/>
          </p:cNvSpPr>
          <p:nvPr>
            <p:ph type="body" sz="quarter" idx="18"/>
          </p:nvPr>
        </p:nvSpPr>
        <p:spPr>
          <a:xfrm>
            <a:off x="5310188" y="3360420"/>
            <a:ext cx="1390650" cy="561975"/>
          </a:xfrm>
        </p:spPr>
        <p:txBody>
          <a:bodyPr>
            <a:noAutofit/>
          </a:bodyPr>
          <a:lstStyle>
            <a:lvl1pPr marL="0" indent="0" algn="ctr">
              <a:buFontTx/>
              <a:buNone/>
              <a:defRPr sz="1200">
                <a:solidFill>
                  <a:schemeClr val="bg1"/>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33" name="Text Placeholder 28">
            <a:extLst>
              <a:ext uri="{FF2B5EF4-FFF2-40B4-BE49-F238E27FC236}">
                <a16:creationId xmlns:a16="http://schemas.microsoft.com/office/drawing/2014/main" id="{662F5790-15E3-C54E-8A0D-0F28E49E42C7}"/>
              </a:ext>
            </a:extLst>
          </p:cNvPr>
          <p:cNvSpPr>
            <a:spLocks noGrp="1"/>
          </p:cNvSpPr>
          <p:nvPr>
            <p:ph type="body" sz="quarter" idx="19"/>
          </p:nvPr>
        </p:nvSpPr>
        <p:spPr>
          <a:xfrm>
            <a:off x="6858000" y="3355658"/>
            <a:ext cx="1390650" cy="561975"/>
          </a:xfrm>
        </p:spPr>
        <p:txBody>
          <a:bodyPr>
            <a:noAutofit/>
          </a:bodyPr>
          <a:lstStyle>
            <a:lvl1pPr marL="0" indent="0" algn="ctr">
              <a:buFontTx/>
              <a:buNone/>
              <a:defRPr sz="1200">
                <a:solidFill>
                  <a:schemeClr val="bg1"/>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38" name="Text Placeholder 37">
            <a:extLst>
              <a:ext uri="{FF2B5EF4-FFF2-40B4-BE49-F238E27FC236}">
                <a16:creationId xmlns:a16="http://schemas.microsoft.com/office/drawing/2014/main" id="{D5C97276-4929-D549-9A97-036C03029D14}"/>
              </a:ext>
            </a:extLst>
          </p:cNvPr>
          <p:cNvSpPr>
            <a:spLocks noGrp="1"/>
          </p:cNvSpPr>
          <p:nvPr>
            <p:ph type="body" sz="quarter" idx="20"/>
          </p:nvPr>
        </p:nvSpPr>
        <p:spPr>
          <a:xfrm>
            <a:off x="714375" y="1871662"/>
            <a:ext cx="1254443" cy="356237"/>
          </a:xfrm>
        </p:spPr>
        <p:txBody>
          <a:bodyPr/>
          <a:lstStyle>
            <a:lvl1pPr marL="0" indent="0" algn="ctr">
              <a:buFontTx/>
              <a:buNone/>
              <a:defRPr>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85377AA4-65B9-2046-8889-25C3293A6C15}"/>
              </a:ext>
            </a:extLst>
          </p:cNvPr>
          <p:cNvSpPr>
            <a:spLocks noGrp="1"/>
          </p:cNvSpPr>
          <p:nvPr>
            <p:ph type="body" sz="quarter" idx="23"/>
          </p:nvPr>
        </p:nvSpPr>
        <p:spPr>
          <a:xfrm>
            <a:off x="5378291" y="1871662"/>
            <a:ext cx="1254443" cy="356237"/>
          </a:xfrm>
        </p:spPr>
        <p:txBody>
          <a:bodyPr/>
          <a:lstStyle>
            <a:lvl1pPr marL="0" indent="0" algn="ctr">
              <a:buFontTx/>
              <a:buNone/>
              <a:defRPr>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1362AA61-2C7A-214B-AC1F-3D21EBC154E1}"/>
              </a:ext>
            </a:extLst>
          </p:cNvPr>
          <p:cNvSpPr>
            <a:spLocks noGrp="1"/>
          </p:cNvSpPr>
          <p:nvPr>
            <p:ph type="body" sz="quarter" idx="24"/>
          </p:nvPr>
        </p:nvSpPr>
        <p:spPr>
          <a:xfrm>
            <a:off x="6941820" y="1871662"/>
            <a:ext cx="1254443" cy="356237"/>
          </a:xfrm>
        </p:spPr>
        <p:txBody>
          <a:bodyPr/>
          <a:lstStyle>
            <a:lvl1pPr marL="0" indent="0" algn="ctr">
              <a:buFontTx/>
              <a:buNone/>
              <a:defRPr>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3A3EE263-5D06-D247-871D-10897EBB9B46}"/>
              </a:ext>
            </a:extLst>
          </p:cNvPr>
          <p:cNvSpPr>
            <a:spLocks noGrp="1"/>
          </p:cNvSpPr>
          <p:nvPr>
            <p:ph type="body" sz="quarter" idx="21"/>
          </p:nvPr>
        </p:nvSpPr>
        <p:spPr>
          <a:xfrm>
            <a:off x="2266950" y="1871662"/>
            <a:ext cx="1254443" cy="356237"/>
          </a:xfrm>
        </p:spPr>
        <p:txBody>
          <a:bodyPr/>
          <a:lstStyle>
            <a:lvl1pPr marL="0" indent="0" algn="ctr">
              <a:buFontTx/>
              <a:buNone/>
              <a:defRPr>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6C29226A-1FE7-D342-98C2-F3861D419F79}"/>
              </a:ext>
            </a:extLst>
          </p:cNvPr>
          <p:cNvSpPr>
            <a:spLocks noGrp="1"/>
          </p:cNvSpPr>
          <p:nvPr>
            <p:ph type="body" sz="quarter" idx="22"/>
          </p:nvPr>
        </p:nvSpPr>
        <p:spPr>
          <a:xfrm>
            <a:off x="3819525" y="1871662"/>
            <a:ext cx="1254443" cy="356237"/>
          </a:xfrm>
        </p:spPr>
        <p:txBody>
          <a:bodyPr/>
          <a:lstStyle>
            <a:lvl1pPr marL="0" indent="0" algn="ctr">
              <a:buFontTx/>
              <a:buNone/>
              <a:defRPr>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26" name="Date Placeholder 12">
            <a:extLst>
              <a:ext uri="{FF2B5EF4-FFF2-40B4-BE49-F238E27FC236}">
                <a16:creationId xmlns:a16="http://schemas.microsoft.com/office/drawing/2014/main" id="{9B468607-8EE2-6546-B0D3-060A0EBFC9CC}"/>
              </a:ext>
            </a:extLst>
          </p:cNvPr>
          <p:cNvSpPr>
            <a:spLocks noGrp="1"/>
          </p:cNvSpPr>
          <p:nvPr>
            <p:ph type="dt" sz="half" idx="25"/>
          </p:nvPr>
        </p:nvSpPr>
        <p:spPr>
          <a:xfrm>
            <a:off x="6530975" y="4822825"/>
            <a:ext cx="1377950" cy="320675"/>
          </a:xfrm>
        </p:spPr>
        <p:txBody>
          <a:bodyPr/>
          <a:lstStyle>
            <a:lvl1pPr algn="r">
              <a:defRPr smtClean="0">
                <a:solidFill>
                  <a:schemeClr val="bg1"/>
                </a:solidFill>
              </a:defRPr>
            </a:lvl1pPr>
          </a:lstStyle>
          <a:p>
            <a:pPr>
              <a:defRPr/>
            </a:pPr>
            <a:fld id="{AAF662EE-E725-4B99-836C-8EE25168C101}" type="datetime4">
              <a:rPr lang="en-US" smtClean="0"/>
              <a:t>February 9, 2026</a:t>
            </a:fld>
            <a:endParaRPr lang="en-US"/>
          </a:p>
        </p:txBody>
      </p:sp>
      <p:sp>
        <p:nvSpPr>
          <p:cNvPr id="27" name="Footer Placeholder 13">
            <a:extLst>
              <a:ext uri="{FF2B5EF4-FFF2-40B4-BE49-F238E27FC236}">
                <a16:creationId xmlns:a16="http://schemas.microsoft.com/office/drawing/2014/main" id="{FC22BE59-705F-5D48-ADA1-8598B98AC089}"/>
              </a:ext>
            </a:extLst>
          </p:cNvPr>
          <p:cNvSpPr>
            <a:spLocks noGrp="1"/>
          </p:cNvSpPr>
          <p:nvPr>
            <p:ph type="ftr" sz="quarter" idx="26"/>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28" name="Slide Number Placeholder 14">
            <a:extLst>
              <a:ext uri="{FF2B5EF4-FFF2-40B4-BE49-F238E27FC236}">
                <a16:creationId xmlns:a16="http://schemas.microsoft.com/office/drawing/2014/main" id="{5CB3A396-2072-BD48-A6C4-8EAA3BE8D938}"/>
              </a:ext>
            </a:extLst>
          </p:cNvPr>
          <p:cNvSpPr>
            <a:spLocks noGrp="1"/>
          </p:cNvSpPr>
          <p:nvPr>
            <p:ph type="sldNum" sz="quarter" idx="27"/>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30F731DB-6310-7444-8C7B-576FDB49DA4A}" type="slidenum">
              <a:rPr lang="en-US"/>
              <a:pPr>
                <a:defRPr/>
              </a:pPr>
              <a:t>‹#›</a:t>
            </a:fld>
            <a:endParaRPr lang="en-US"/>
          </a:p>
        </p:txBody>
      </p:sp>
    </p:spTree>
    <p:extLst>
      <p:ext uri="{BB962C8B-B14F-4D97-AF65-F5344CB8AC3E}">
        <p14:creationId xmlns:p14="http://schemas.microsoft.com/office/powerpoint/2010/main" val="3437948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A186CD-ADE5-E54E-BE12-2152A4836DEC}"/>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51657" y="233559"/>
            <a:ext cx="7886700" cy="515741"/>
          </a:xfrm>
        </p:spPr>
        <p:txBody>
          <a:bodyPr>
            <a:noAutofit/>
          </a:bodyPr>
          <a:lstStyle>
            <a:lvl1pPr marL="0" indent="0">
              <a:lnSpc>
                <a:spcPts val="3615"/>
              </a:lnSpc>
              <a:spcBef>
                <a:spcPts val="0"/>
              </a:spcBef>
              <a:buNone/>
              <a:defRPr sz="309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5" name="Text Placeholder 4">
            <a:extLst>
              <a:ext uri="{FF2B5EF4-FFF2-40B4-BE49-F238E27FC236}">
                <a16:creationId xmlns:a16="http://schemas.microsoft.com/office/drawing/2014/main" id="{58E75CC0-CE0C-BF40-94AD-86A07BB27495}"/>
              </a:ext>
            </a:extLst>
          </p:cNvPr>
          <p:cNvSpPr>
            <a:spLocks noGrp="1"/>
          </p:cNvSpPr>
          <p:nvPr>
            <p:ph type="body" sz="quarter" idx="15"/>
          </p:nvPr>
        </p:nvSpPr>
        <p:spPr>
          <a:xfrm>
            <a:off x="578168" y="1095375"/>
            <a:ext cx="7887176" cy="3514725"/>
          </a:xfrm>
        </p:spPr>
        <p:txBody>
          <a:bodyPr/>
          <a:lstStyle>
            <a:lvl1pPr>
              <a:buClr>
                <a:schemeClr val="accent5"/>
              </a:buClr>
              <a:defRPr>
                <a:solidFill>
                  <a:schemeClr val="accent6"/>
                </a:solidFill>
              </a:defRPr>
            </a:lvl1pPr>
            <a:lvl2pPr>
              <a:buClr>
                <a:schemeClr val="accent5"/>
              </a:buClr>
              <a:defRPr>
                <a:solidFill>
                  <a:schemeClr val="accent6"/>
                </a:solidFill>
              </a:defRPr>
            </a:lvl2pPr>
            <a:lvl3pPr>
              <a:buClr>
                <a:schemeClr val="accent5"/>
              </a:buClr>
              <a:defRPr>
                <a:solidFill>
                  <a:schemeClr val="accent6"/>
                </a:solidFill>
              </a:defRPr>
            </a:lvl3pPr>
            <a:lvl4pPr>
              <a:buClr>
                <a:schemeClr val="accent5"/>
              </a:buClr>
              <a:defRPr>
                <a:solidFill>
                  <a:schemeClr val="accent6"/>
                </a:solidFill>
              </a:defRPr>
            </a:lvl4pPr>
            <a:lvl5pPr>
              <a:buClr>
                <a:schemeClr val="accent5"/>
              </a:buClr>
              <a:defRPr>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2">
            <a:extLst>
              <a:ext uri="{FF2B5EF4-FFF2-40B4-BE49-F238E27FC236}">
                <a16:creationId xmlns:a16="http://schemas.microsoft.com/office/drawing/2014/main" id="{98D53DE0-68F1-FA47-BFE7-7D6B3765A5F2}"/>
              </a:ext>
            </a:extLst>
          </p:cNvPr>
          <p:cNvSpPr>
            <a:spLocks noGrp="1"/>
          </p:cNvSpPr>
          <p:nvPr>
            <p:ph type="dt" sz="half" idx="16"/>
          </p:nvPr>
        </p:nvSpPr>
        <p:spPr>
          <a:xfrm>
            <a:off x="6530975" y="4822825"/>
            <a:ext cx="1377950" cy="320675"/>
          </a:xfrm>
        </p:spPr>
        <p:txBody>
          <a:bodyPr/>
          <a:lstStyle>
            <a:lvl1pPr algn="r">
              <a:defRPr smtClean="0">
                <a:solidFill>
                  <a:schemeClr val="bg1"/>
                </a:solidFill>
              </a:defRPr>
            </a:lvl1pPr>
          </a:lstStyle>
          <a:p>
            <a:pPr>
              <a:defRPr/>
            </a:pPr>
            <a:fld id="{A7425BA2-4BF8-4479-B17A-8E7649E6D530}" type="datetime4">
              <a:rPr lang="en-US" smtClean="0"/>
              <a:t>February 9, 2026</a:t>
            </a:fld>
            <a:endParaRPr lang="en-US"/>
          </a:p>
        </p:txBody>
      </p:sp>
      <p:sp>
        <p:nvSpPr>
          <p:cNvPr id="8" name="Footer Placeholder 13">
            <a:extLst>
              <a:ext uri="{FF2B5EF4-FFF2-40B4-BE49-F238E27FC236}">
                <a16:creationId xmlns:a16="http://schemas.microsoft.com/office/drawing/2014/main" id="{92112129-CD37-AF46-A61C-77EBA8EEE624}"/>
              </a:ext>
            </a:extLst>
          </p:cNvPr>
          <p:cNvSpPr>
            <a:spLocks noGrp="1"/>
          </p:cNvSpPr>
          <p:nvPr>
            <p:ph type="ftr" sz="quarter" idx="17"/>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9" name="Slide Number Placeholder 14">
            <a:extLst>
              <a:ext uri="{FF2B5EF4-FFF2-40B4-BE49-F238E27FC236}">
                <a16:creationId xmlns:a16="http://schemas.microsoft.com/office/drawing/2014/main" id="{E6490589-962F-164B-B8FA-B1DED9DD1E41}"/>
              </a:ext>
            </a:extLst>
          </p:cNvPr>
          <p:cNvSpPr>
            <a:spLocks noGrp="1"/>
          </p:cNvSpPr>
          <p:nvPr>
            <p:ph type="sldNum" sz="quarter" idx="18"/>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B71924C5-6ED0-AF4E-81FE-E86E76DEEDFE}" type="slidenum">
              <a:rPr lang="en-US"/>
              <a:pPr>
                <a:defRPr/>
              </a:pPr>
              <a:t>‹#›</a:t>
            </a:fld>
            <a:endParaRPr lang="en-US"/>
          </a:p>
        </p:txBody>
      </p:sp>
    </p:spTree>
    <p:extLst>
      <p:ext uri="{BB962C8B-B14F-4D97-AF65-F5344CB8AC3E}">
        <p14:creationId xmlns:p14="http://schemas.microsoft.com/office/powerpoint/2010/main" val="1733100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D9B3F63-6367-6643-A227-2DB1937E4790}"/>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5" name="Straight Connector 4">
            <a:extLst>
              <a:ext uri="{FF2B5EF4-FFF2-40B4-BE49-F238E27FC236}">
                <a16:creationId xmlns:a16="http://schemas.microsoft.com/office/drawing/2014/main" id="{9C7D1A9D-FA26-2D40-AF56-B137C3CEDE9E}"/>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2448" y="433624"/>
            <a:ext cx="7886700" cy="503636"/>
          </a:xfrm>
        </p:spPr>
        <p:txBody>
          <a:bodyPr>
            <a:noAutofit/>
          </a:bodyPr>
          <a:lstStyle>
            <a:lvl1pPr marL="0" indent="0">
              <a:lnSpc>
                <a:spcPts val="3615"/>
              </a:lnSpc>
              <a:spcBef>
                <a:spcPts val="0"/>
              </a:spcBef>
              <a:buNone/>
              <a:defRPr sz="33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Date Placeholder 12">
            <a:extLst>
              <a:ext uri="{FF2B5EF4-FFF2-40B4-BE49-F238E27FC236}">
                <a16:creationId xmlns:a16="http://schemas.microsoft.com/office/drawing/2014/main" id="{BC8346EE-E8CF-3447-8DC4-93F62B56E447}"/>
              </a:ext>
            </a:extLst>
          </p:cNvPr>
          <p:cNvSpPr>
            <a:spLocks noGrp="1"/>
          </p:cNvSpPr>
          <p:nvPr>
            <p:ph type="dt" sz="half" idx="10"/>
          </p:nvPr>
        </p:nvSpPr>
        <p:spPr>
          <a:xfrm>
            <a:off x="6530975" y="4822825"/>
            <a:ext cx="1377950" cy="320675"/>
          </a:xfrm>
        </p:spPr>
        <p:txBody>
          <a:bodyPr/>
          <a:lstStyle>
            <a:lvl1pPr algn="r">
              <a:defRPr smtClean="0">
                <a:solidFill>
                  <a:schemeClr val="bg1"/>
                </a:solidFill>
              </a:defRPr>
            </a:lvl1pPr>
          </a:lstStyle>
          <a:p>
            <a:pPr>
              <a:defRPr/>
            </a:pPr>
            <a:fld id="{2AE9181A-5DE8-40A7-AD22-B0392655CB86}" type="datetime4">
              <a:rPr lang="en-US" smtClean="0"/>
              <a:t>February 9, 2026</a:t>
            </a:fld>
            <a:endParaRPr lang="en-US"/>
          </a:p>
        </p:txBody>
      </p:sp>
      <p:sp>
        <p:nvSpPr>
          <p:cNvPr id="7" name="Footer Placeholder 13">
            <a:extLst>
              <a:ext uri="{FF2B5EF4-FFF2-40B4-BE49-F238E27FC236}">
                <a16:creationId xmlns:a16="http://schemas.microsoft.com/office/drawing/2014/main" id="{81BC89D1-116F-E14D-8D7C-FF8E6D03ADE8}"/>
              </a:ext>
            </a:extLst>
          </p:cNvPr>
          <p:cNvSpPr>
            <a:spLocks noGrp="1"/>
          </p:cNvSpPr>
          <p:nvPr>
            <p:ph type="ftr" sz="quarter" idx="11"/>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8" name="Slide Number Placeholder 14">
            <a:extLst>
              <a:ext uri="{FF2B5EF4-FFF2-40B4-BE49-F238E27FC236}">
                <a16:creationId xmlns:a16="http://schemas.microsoft.com/office/drawing/2014/main" id="{8284FC08-F778-EE46-A920-56973B4B06F3}"/>
              </a:ext>
            </a:extLst>
          </p:cNvPr>
          <p:cNvSpPr>
            <a:spLocks noGrp="1"/>
          </p:cNvSpPr>
          <p:nvPr>
            <p:ph type="sldNum" sz="quarter" idx="12"/>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F7870346-7D68-014A-9547-B94BFE5ABBA5}" type="slidenum">
              <a:rPr lang="en-US"/>
              <a:pPr>
                <a:defRPr/>
              </a:pPr>
              <a:t>‹#›</a:t>
            </a:fld>
            <a:endParaRPr lang="en-US"/>
          </a:p>
        </p:txBody>
      </p:sp>
    </p:spTree>
    <p:extLst>
      <p:ext uri="{BB962C8B-B14F-4D97-AF65-F5344CB8AC3E}">
        <p14:creationId xmlns:p14="http://schemas.microsoft.com/office/powerpoint/2010/main" val="4213343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tro + Title and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21AA4A-30DC-0E4E-A758-2FEA5D0958B0}"/>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813" y="181806"/>
            <a:ext cx="7886700" cy="503636"/>
          </a:xfrm>
        </p:spPr>
        <p:txBody>
          <a:bodyPr>
            <a:noAutofit/>
          </a:bodyPr>
          <a:lstStyle>
            <a:lvl1pPr marL="0" indent="0">
              <a:lnSpc>
                <a:spcPts val="3615"/>
              </a:lnSpc>
              <a:spcBef>
                <a:spcPts val="0"/>
              </a:spcBef>
              <a:buNone/>
              <a:defRPr sz="33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5" name="Text Placeholder 4">
            <a:extLst>
              <a:ext uri="{FF2B5EF4-FFF2-40B4-BE49-F238E27FC236}">
                <a16:creationId xmlns:a16="http://schemas.microsoft.com/office/drawing/2014/main" id="{58E75CC0-CE0C-BF40-94AD-86A07BB27495}"/>
              </a:ext>
            </a:extLst>
          </p:cNvPr>
          <p:cNvSpPr>
            <a:spLocks noGrp="1"/>
          </p:cNvSpPr>
          <p:nvPr>
            <p:ph type="body" sz="quarter" idx="15"/>
          </p:nvPr>
        </p:nvSpPr>
        <p:spPr>
          <a:xfrm>
            <a:off x="531971" y="2308861"/>
            <a:ext cx="7887176" cy="2320289"/>
          </a:xfrm>
        </p:spPr>
        <p:txBody>
          <a:bodyPr/>
          <a:lstStyle>
            <a:lvl1pPr>
              <a:buClr>
                <a:schemeClr val="accent5"/>
              </a:buClr>
              <a:defRPr>
                <a:solidFill>
                  <a:schemeClr val="accent6"/>
                </a:solidFill>
              </a:defRPr>
            </a:lvl1pPr>
            <a:lvl2pPr>
              <a:buClr>
                <a:schemeClr val="accent5"/>
              </a:buClr>
              <a:defRPr>
                <a:solidFill>
                  <a:schemeClr val="accent6"/>
                </a:solidFill>
              </a:defRPr>
            </a:lvl2pPr>
            <a:lvl3pPr>
              <a:buClr>
                <a:schemeClr val="accent5"/>
              </a:buClr>
              <a:defRPr>
                <a:solidFill>
                  <a:schemeClr val="accent6"/>
                </a:solidFill>
              </a:defRPr>
            </a:lvl3pPr>
            <a:lvl4pPr>
              <a:buClr>
                <a:schemeClr val="accent5"/>
              </a:buClr>
              <a:defRPr>
                <a:solidFill>
                  <a:schemeClr val="accent6"/>
                </a:solidFill>
              </a:defRPr>
            </a:lvl4pPr>
            <a:lvl5pPr>
              <a:buClr>
                <a:schemeClr val="accent5"/>
              </a:buClr>
              <a:defRPr>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8C259265-3472-334A-BB3C-BEB9E20693E0}"/>
              </a:ext>
            </a:extLst>
          </p:cNvPr>
          <p:cNvSpPr>
            <a:spLocks noGrp="1"/>
          </p:cNvSpPr>
          <p:nvPr>
            <p:ph type="body" sz="quarter" idx="16"/>
          </p:nvPr>
        </p:nvSpPr>
        <p:spPr>
          <a:xfrm>
            <a:off x="531971" y="1141096"/>
            <a:ext cx="7887176" cy="982979"/>
          </a:xfrm>
        </p:spPr>
        <p:txBody>
          <a:bodyPr/>
          <a:lstStyle>
            <a:lvl1pPr marL="0" indent="0">
              <a:lnSpc>
                <a:spcPct val="100000"/>
              </a:lnSpc>
              <a:spcBef>
                <a:spcPts val="0"/>
              </a:spcBef>
              <a:buClr>
                <a:schemeClr val="accent5"/>
              </a:buClr>
              <a:buFontTx/>
              <a:buNone/>
              <a:defRPr>
                <a:solidFill>
                  <a:schemeClr val="accent6"/>
                </a:solidFill>
              </a:defRPr>
            </a:lvl1pPr>
            <a:lvl2pPr marL="342900" indent="0">
              <a:buClr>
                <a:schemeClr val="accent5"/>
              </a:buClr>
              <a:buFontTx/>
              <a:buNone/>
              <a:defRPr>
                <a:solidFill>
                  <a:schemeClr val="accent6"/>
                </a:solidFill>
              </a:defRPr>
            </a:lvl2pPr>
            <a:lvl3pPr marL="685800" indent="0">
              <a:buClr>
                <a:schemeClr val="accent5"/>
              </a:buClr>
              <a:buFontTx/>
              <a:buNone/>
              <a:defRPr>
                <a:solidFill>
                  <a:schemeClr val="accent6"/>
                </a:solidFill>
              </a:defRPr>
            </a:lvl3pPr>
            <a:lvl4pPr marL="1028700" indent="0">
              <a:buClr>
                <a:schemeClr val="accent5"/>
              </a:buClr>
              <a:buFontTx/>
              <a:buNone/>
              <a:defRPr>
                <a:solidFill>
                  <a:schemeClr val="accent6"/>
                </a:solidFill>
              </a:defRPr>
            </a:lvl4pPr>
            <a:lvl5pPr marL="1371600" indent="0">
              <a:buClr>
                <a:schemeClr val="accent5"/>
              </a:buClr>
              <a:buFontTx/>
              <a:buNone/>
              <a:defRPr>
                <a:solidFill>
                  <a:schemeClr val="accent6"/>
                </a:solidFill>
              </a:defRPr>
            </a:lvl5pPr>
          </a:lstStyle>
          <a:p>
            <a:pPr lvl="0"/>
            <a:r>
              <a:rPr lang="en-US"/>
              <a:t>Click to edit Master text styles</a:t>
            </a:r>
          </a:p>
        </p:txBody>
      </p:sp>
      <p:sp>
        <p:nvSpPr>
          <p:cNvPr id="8" name="Date Placeholder 12">
            <a:extLst>
              <a:ext uri="{FF2B5EF4-FFF2-40B4-BE49-F238E27FC236}">
                <a16:creationId xmlns:a16="http://schemas.microsoft.com/office/drawing/2014/main" id="{C984B363-3820-904A-B927-7D6CA4D283E5}"/>
              </a:ext>
            </a:extLst>
          </p:cNvPr>
          <p:cNvSpPr>
            <a:spLocks noGrp="1"/>
          </p:cNvSpPr>
          <p:nvPr>
            <p:ph type="dt" sz="half" idx="17"/>
          </p:nvPr>
        </p:nvSpPr>
        <p:spPr>
          <a:xfrm>
            <a:off x="6530975" y="4822825"/>
            <a:ext cx="1377950" cy="320675"/>
          </a:xfrm>
        </p:spPr>
        <p:txBody>
          <a:bodyPr/>
          <a:lstStyle>
            <a:lvl1pPr algn="r">
              <a:defRPr smtClean="0">
                <a:solidFill>
                  <a:schemeClr val="bg1"/>
                </a:solidFill>
              </a:defRPr>
            </a:lvl1pPr>
          </a:lstStyle>
          <a:p>
            <a:pPr>
              <a:defRPr/>
            </a:pPr>
            <a:fld id="{FB2B4B01-31F9-4D7D-9125-D51F3E2B574F}" type="datetime4">
              <a:rPr lang="en-US" smtClean="0"/>
              <a:t>February 9, 2026</a:t>
            </a:fld>
            <a:endParaRPr lang="en-US"/>
          </a:p>
        </p:txBody>
      </p:sp>
      <p:sp>
        <p:nvSpPr>
          <p:cNvPr id="9" name="Footer Placeholder 13">
            <a:extLst>
              <a:ext uri="{FF2B5EF4-FFF2-40B4-BE49-F238E27FC236}">
                <a16:creationId xmlns:a16="http://schemas.microsoft.com/office/drawing/2014/main" id="{7A4730A9-A3F4-EB47-92DF-510FC19C17F6}"/>
              </a:ext>
            </a:extLst>
          </p:cNvPr>
          <p:cNvSpPr>
            <a:spLocks noGrp="1"/>
          </p:cNvSpPr>
          <p:nvPr>
            <p:ph type="ftr" sz="quarter" idx="18"/>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11" name="Slide Number Placeholder 14">
            <a:extLst>
              <a:ext uri="{FF2B5EF4-FFF2-40B4-BE49-F238E27FC236}">
                <a16:creationId xmlns:a16="http://schemas.microsoft.com/office/drawing/2014/main" id="{0118D441-A341-6042-A55D-FE823494F18B}"/>
              </a:ext>
            </a:extLst>
          </p:cNvPr>
          <p:cNvSpPr>
            <a:spLocks noGrp="1"/>
          </p:cNvSpPr>
          <p:nvPr>
            <p:ph type="sldNum" sz="quarter" idx="19"/>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F45AC9F2-5FC5-AE4A-A6DD-48925BBED5A7}" type="slidenum">
              <a:rPr lang="en-US"/>
              <a:pPr>
                <a:defRPr/>
              </a:pPr>
              <a:t>‹#›</a:t>
            </a:fld>
            <a:endParaRPr lang="en-US"/>
          </a:p>
        </p:txBody>
      </p:sp>
    </p:spTree>
    <p:extLst>
      <p:ext uri="{BB962C8B-B14F-4D97-AF65-F5344CB8AC3E}">
        <p14:creationId xmlns:p14="http://schemas.microsoft.com/office/powerpoint/2010/main" val="334519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Gri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2F1313-EA2A-3441-9D80-D66D52511727}"/>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3" name="Straight Connector 12">
            <a:extLst>
              <a:ext uri="{FF2B5EF4-FFF2-40B4-BE49-F238E27FC236}">
                <a16:creationId xmlns:a16="http://schemas.microsoft.com/office/drawing/2014/main" id="{2E16DC3A-FC91-3D49-A685-4073692A1652}"/>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Picture Placeholder 3">
            <a:extLst>
              <a:ext uri="{FF2B5EF4-FFF2-40B4-BE49-F238E27FC236}">
                <a16:creationId xmlns:a16="http://schemas.microsoft.com/office/drawing/2014/main" id="{215EDD76-9439-8E42-8BDF-4213612E3CB0}"/>
              </a:ext>
            </a:extLst>
          </p:cNvPr>
          <p:cNvSpPr>
            <a:spLocks noGrp="1"/>
          </p:cNvSpPr>
          <p:nvPr>
            <p:ph type="pic" sz="quarter" idx="15"/>
          </p:nvPr>
        </p:nvSpPr>
        <p:spPr>
          <a:xfrm>
            <a:off x="578167" y="1188720"/>
            <a:ext cx="2497931" cy="971548"/>
          </a:xfrm>
        </p:spPr>
        <p:txBody>
          <a:bodyPr/>
          <a:lstStyle/>
          <a:p>
            <a:pPr lvl="0"/>
            <a:r>
              <a:rPr lang="en-US" noProof="0"/>
              <a:t>Click icon to add picture</a:t>
            </a:r>
          </a:p>
        </p:txBody>
      </p:sp>
      <p:sp>
        <p:nvSpPr>
          <p:cNvPr id="23" name="Picture Placeholder 3">
            <a:extLst>
              <a:ext uri="{FF2B5EF4-FFF2-40B4-BE49-F238E27FC236}">
                <a16:creationId xmlns:a16="http://schemas.microsoft.com/office/drawing/2014/main" id="{2A084DB5-5DD3-E549-849D-E9A5EBCE1982}"/>
              </a:ext>
            </a:extLst>
          </p:cNvPr>
          <p:cNvSpPr>
            <a:spLocks noGrp="1"/>
          </p:cNvSpPr>
          <p:nvPr>
            <p:ph type="pic" sz="quarter" idx="16"/>
          </p:nvPr>
        </p:nvSpPr>
        <p:spPr>
          <a:xfrm>
            <a:off x="578167" y="2308857"/>
            <a:ext cx="2497931" cy="1032508"/>
          </a:xfrm>
        </p:spPr>
        <p:txBody>
          <a:bodyPr/>
          <a:lstStyle/>
          <a:p>
            <a:pPr lvl="0"/>
            <a:r>
              <a:rPr lang="en-US" noProof="0"/>
              <a:t>Click icon to add picture</a:t>
            </a:r>
          </a:p>
        </p:txBody>
      </p:sp>
      <p:sp>
        <p:nvSpPr>
          <p:cNvPr id="24" name="Picture Placeholder 3">
            <a:extLst>
              <a:ext uri="{FF2B5EF4-FFF2-40B4-BE49-F238E27FC236}">
                <a16:creationId xmlns:a16="http://schemas.microsoft.com/office/drawing/2014/main" id="{387FA01C-AFCA-9449-8249-B056CB3E8510}"/>
              </a:ext>
            </a:extLst>
          </p:cNvPr>
          <p:cNvSpPr>
            <a:spLocks noGrp="1"/>
          </p:cNvSpPr>
          <p:nvPr>
            <p:ph type="pic" sz="quarter" idx="17"/>
          </p:nvPr>
        </p:nvSpPr>
        <p:spPr>
          <a:xfrm>
            <a:off x="578167" y="3489955"/>
            <a:ext cx="2497931" cy="1032508"/>
          </a:xfrm>
        </p:spPr>
        <p:txBody>
          <a:bodyPr/>
          <a:lstStyle/>
          <a:p>
            <a:pPr lvl="0"/>
            <a:r>
              <a:rPr lang="en-US" noProof="0"/>
              <a:t>Click icon to add picture</a:t>
            </a:r>
          </a:p>
        </p:txBody>
      </p:sp>
      <p:sp>
        <p:nvSpPr>
          <p:cNvPr id="25" name="Picture Placeholder 3">
            <a:extLst>
              <a:ext uri="{FF2B5EF4-FFF2-40B4-BE49-F238E27FC236}">
                <a16:creationId xmlns:a16="http://schemas.microsoft.com/office/drawing/2014/main" id="{662A7DAD-CD2D-7C42-9A96-47AF4E67B8C2}"/>
              </a:ext>
            </a:extLst>
          </p:cNvPr>
          <p:cNvSpPr>
            <a:spLocks noGrp="1"/>
          </p:cNvSpPr>
          <p:nvPr>
            <p:ph type="pic" sz="quarter" idx="18"/>
          </p:nvPr>
        </p:nvSpPr>
        <p:spPr>
          <a:xfrm>
            <a:off x="3216592" y="1188720"/>
            <a:ext cx="2497931" cy="971548"/>
          </a:xfrm>
        </p:spPr>
        <p:txBody>
          <a:bodyPr/>
          <a:lstStyle/>
          <a:p>
            <a:pPr lvl="0"/>
            <a:r>
              <a:rPr lang="en-US" noProof="0"/>
              <a:t>Click icon to add picture</a:t>
            </a:r>
          </a:p>
        </p:txBody>
      </p:sp>
      <p:sp>
        <p:nvSpPr>
          <p:cNvPr id="26" name="Picture Placeholder 3">
            <a:extLst>
              <a:ext uri="{FF2B5EF4-FFF2-40B4-BE49-F238E27FC236}">
                <a16:creationId xmlns:a16="http://schemas.microsoft.com/office/drawing/2014/main" id="{A183B93B-EA52-DF4A-8452-A099338D6997}"/>
              </a:ext>
            </a:extLst>
          </p:cNvPr>
          <p:cNvSpPr>
            <a:spLocks noGrp="1"/>
          </p:cNvSpPr>
          <p:nvPr>
            <p:ph type="pic" sz="quarter" idx="19"/>
          </p:nvPr>
        </p:nvSpPr>
        <p:spPr>
          <a:xfrm>
            <a:off x="3216592" y="2308857"/>
            <a:ext cx="2497931" cy="1032508"/>
          </a:xfrm>
        </p:spPr>
        <p:txBody>
          <a:bodyPr/>
          <a:lstStyle/>
          <a:p>
            <a:pPr lvl="0"/>
            <a:r>
              <a:rPr lang="en-US" noProof="0"/>
              <a:t>Click icon to add picture</a:t>
            </a:r>
          </a:p>
        </p:txBody>
      </p:sp>
      <p:sp>
        <p:nvSpPr>
          <p:cNvPr id="27" name="Picture Placeholder 3">
            <a:extLst>
              <a:ext uri="{FF2B5EF4-FFF2-40B4-BE49-F238E27FC236}">
                <a16:creationId xmlns:a16="http://schemas.microsoft.com/office/drawing/2014/main" id="{5918AFB1-3A77-7941-A610-F1697E3D7A86}"/>
              </a:ext>
            </a:extLst>
          </p:cNvPr>
          <p:cNvSpPr>
            <a:spLocks noGrp="1"/>
          </p:cNvSpPr>
          <p:nvPr>
            <p:ph type="pic" sz="quarter" idx="20"/>
          </p:nvPr>
        </p:nvSpPr>
        <p:spPr>
          <a:xfrm>
            <a:off x="3216592" y="3489955"/>
            <a:ext cx="2497931" cy="1032508"/>
          </a:xfrm>
        </p:spPr>
        <p:txBody>
          <a:bodyPr/>
          <a:lstStyle/>
          <a:p>
            <a:pPr lvl="0"/>
            <a:r>
              <a:rPr lang="en-US" noProof="0"/>
              <a:t>Click icon to add picture</a:t>
            </a:r>
          </a:p>
        </p:txBody>
      </p:sp>
      <p:sp>
        <p:nvSpPr>
          <p:cNvPr id="28" name="Picture Placeholder 3">
            <a:extLst>
              <a:ext uri="{FF2B5EF4-FFF2-40B4-BE49-F238E27FC236}">
                <a16:creationId xmlns:a16="http://schemas.microsoft.com/office/drawing/2014/main" id="{77812102-EF6B-B14B-8CC4-C2D059291DD6}"/>
              </a:ext>
            </a:extLst>
          </p:cNvPr>
          <p:cNvSpPr>
            <a:spLocks noGrp="1"/>
          </p:cNvSpPr>
          <p:nvPr>
            <p:ph type="pic" sz="quarter" idx="21"/>
          </p:nvPr>
        </p:nvSpPr>
        <p:spPr>
          <a:xfrm>
            <a:off x="5855017" y="1188720"/>
            <a:ext cx="2497931" cy="971548"/>
          </a:xfrm>
        </p:spPr>
        <p:txBody>
          <a:bodyPr/>
          <a:lstStyle/>
          <a:p>
            <a:pPr lvl="0"/>
            <a:r>
              <a:rPr lang="en-US" noProof="0"/>
              <a:t>Click icon to add picture</a:t>
            </a:r>
          </a:p>
        </p:txBody>
      </p:sp>
      <p:sp>
        <p:nvSpPr>
          <p:cNvPr id="29" name="Picture Placeholder 3">
            <a:extLst>
              <a:ext uri="{FF2B5EF4-FFF2-40B4-BE49-F238E27FC236}">
                <a16:creationId xmlns:a16="http://schemas.microsoft.com/office/drawing/2014/main" id="{CD9E14C1-6C98-D944-9DCD-07515E4B4BA8}"/>
              </a:ext>
            </a:extLst>
          </p:cNvPr>
          <p:cNvSpPr>
            <a:spLocks noGrp="1"/>
          </p:cNvSpPr>
          <p:nvPr>
            <p:ph type="pic" sz="quarter" idx="22"/>
          </p:nvPr>
        </p:nvSpPr>
        <p:spPr>
          <a:xfrm>
            <a:off x="5855017" y="2308857"/>
            <a:ext cx="2497931" cy="1032508"/>
          </a:xfrm>
        </p:spPr>
        <p:txBody>
          <a:bodyPr/>
          <a:lstStyle/>
          <a:p>
            <a:pPr lvl="0"/>
            <a:r>
              <a:rPr lang="en-US" noProof="0"/>
              <a:t>Click icon to add picture</a:t>
            </a:r>
          </a:p>
        </p:txBody>
      </p:sp>
      <p:sp>
        <p:nvSpPr>
          <p:cNvPr id="30" name="Picture Placeholder 3">
            <a:extLst>
              <a:ext uri="{FF2B5EF4-FFF2-40B4-BE49-F238E27FC236}">
                <a16:creationId xmlns:a16="http://schemas.microsoft.com/office/drawing/2014/main" id="{87844595-6C8D-7247-B539-7DB17A7511E6}"/>
              </a:ext>
            </a:extLst>
          </p:cNvPr>
          <p:cNvSpPr>
            <a:spLocks noGrp="1"/>
          </p:cNvSpPr>
          <p:nvPr>
            <p:ph type="pic" sz="quarter" idx="23"/>
          </p:nvPr>
        </p:nvSpPr>
        <p:spPr>
          <a:xfrm>
            <a:off x="5855017" y="3489955"/>
            <a:ext cx="2497931" cy="1032508"/>
          </a:xfrm>
        </p:spPr>
        <p:txBody>
          <a:bodyPr/>
          <a:lstStyle/>
          <a:p>
            <a:pPr lvl="0"/>
            <a:r>
              <a:rPr lang="en-US" noProof="0"/>
              <a:t>Click icon to add picture</a:t>
            </a:r>
          </a:p>
        </p:txBody>
      </p:sp>
      <p:sp>
        <p:nvSpPr>
          <p:cNvPr id="14" name="Date Placeholder 12">
            <a:extLst>
              <a:ext uri="{FF2B5EF4-FFF2-40B4-BE49-F238E27FC236}">
                <a16:creationId xmlns:a16="http://schemas.microsoft.com/office/drawing/2014/main" id="{098A633C-C161-294A-8211-7DA15DD594A0}"/>
              </a:ext>
            </a:extLst>
          </p:cNvPr>
          <p:cNvSpPr>
            <a:spLocks noGrp="1"/>
          </p:cNvSpPr>
          <p:nvPr>
            <p:ph type="dt" sz="half" idx="24"/>
          </p:nvPr>
        </p:nvSpPr>
        <p:spPr>
          <a:xfrm>
            <a:off x="6530975" y="4822825"/>
            <a:ext cx="1377950" cy="320675"/>
          </a:xfrm>
        </p:spPr>
        <p:txBody>
          <a:bodyPr/>
          <a:lstStyle>
            <a:lvl1pPr algn="r">
              <a:defRPr smtClean="0">
                <a:solidFill>
                  <a:schemeClr val="bg1"/>
                </a:solidFill>
              </a:defRPr>
            </a:lvl1pPr>
          </a:lstStyle>
          <a:p>
            <a:pPr>
              <a:defRPr/>
            </a:pPr>
            <a:fld id="{ED70B94C-3CE9-4D5C-934F-BCBB5E45C333}" type="datetime4">
              <a:rPr lang="en-US" smtClean="0"/>
              <a:t>February 9, 2026</a:t>
            </a:fld>
            <a:endParaRPr lang="en-US"/>
          </a:p>
        </p:txBody>
      </p:sp>
      <p:sp>
        <p:nvSpPr>
          <p:cNvPr id="16" name="Slide Number Placeholder 14">
            <a:extLst>
              <a:ext uri="{FF2B5EF4-FFF2-40B4-BE49-F238E27FC236}">
                <a16:creationId xmlns:a16="http://schemas.microsoft.com/office/drawing/2014/main" id="{1F7A52D1-C413-5C4F-955F-01A018F1B4BB}"/>
              </a:ext>
            </a:extLst>
          </p:cNvPr>
          <p:cNvSpPr>
            <a:spLocks noGrp="1"/>
          </p:cNvSpPr>
          <p:nvPr>
            <p:ph type="sldNum" sz="quarter" idx="26"/>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A9312F59-7F90-0149-969A-C49C4C246A88}" type="slidenum">
              <a:rPr lang="en-US"/>
              <a:pPr>
                <a:defRPr/>
              </a:pPr>
              <a:t>‹#›</a:t>
            </a:fld>
            <a:endParaRPr lang="en-US"/>
          </a:p>
        </p:txBody>
      </p:sp>
    </p:spTree>
    <p:extLst>
      <p:ext uri="{BB962C8B-B14F-4D97-AF65-F5344CB8AC3E}">
        <p14:creationId xmlns:p14="http://schemas.microsoft.com/office/powerpoint/2010/main" val="2190369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ngle Big Screensho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4D1861-BA6E-3B4E-BF65-F9BFD0AE4FF8}"/>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7" name="Straight Connector 6">
            <a:extLst>
              <a:ext uri="{FF2B5EF4-FFF2-40B4-BE49-F238E27FC236}">
                <a16:creationId xmlns:a16="http://schemas.microsoft.com/office/drawing/2014/main" id="{E5F57512-36FD-8840-9D78-FA5C12DE0C1D}"/>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Picture Placeholder 3">
            <a:extLst>
              <a:ext uri="{FF2B5EF4-FFF2-40B4-BE49-F238E27FC236}">
                <a16:creationId xmlns:a16="http://schemas.microsoft.com/office/drawing/2014/main" id="{215EDD76-9439-8E42-8BDF-4213612E3CB0}"/>
              </a:ext>
            </a:extLst>
          </p:cNvPr>
          <p:cNvSpPr>
            <a:spLocks noGrp="1"/>
          </p:cNvSpPr>
          <p:nvPr>
            <p:ph type="pic" sz="quarter" idx="15"/>
          </p:nvPr>
        </p:nvSpPr>
        <p:spPr>
          <a:xfrm>
            <a:off x="3219189" y="1139869"/>
            <a:ext cx="5298066" cy="3331924"/>
          </a:xfrm>
        </p:spPr>
        <p:txBody>
          <a:bodyPr/>
          <a:lstStyle/>
          <a:p>
            <a:pPr lvl="0"/>
            <a:r>
              <a:rPr lang="en-US" noProof="0"/>
              <a:t>Click icon to add picture</a:t>
            </a:r>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Text Placeholder 5">
            <a:extLst>
              <a:ext uri="{FF2B5EF4-FFF2-40B4-BE49-F238E27FC236}">
                <a16:creationId xmlns:a16="http://schemas.microsoft.com/office/drawing/2014/main" id="{AC384F71-FE08-7F4B-8DFC-AF5FC017E4C3}"/>
              </a:ext>
            </a:extLst>
          </p:cNvPr>
          <p:cNvSpPr>
            <a:spLocks noGrp="1"/>
          </p:cNvSpPr>
          <p:nvPr>
            <p:ph type="body" sz="quarter" idx="16"/>
          </p:nvPr>
        </p:nvSpPr>
        <p:spPr>
          <a:xfrm>
            <a:off x="531970" y="1188718"/>
            <a:ext cx="2516030" cy="869027"/>
          </a:xfrm>
        </p:spPr>
        <p:txBody>
          <a:bodyPr/>
          <a:lstStyle>
            <a:lvl1pPr marL="0" indent="0">
              <a:buNone/>
              <a:defRPr sz="1600">
                <a:solidFill>
                  <a:schemeClr val="tx2"/>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Click to edit Master text styles</a:t>
            </a:r>
          </a:p>
        </p:txBody>
      </p:sp>
      <p:sp>
        <p:nvSpPr>
          <p:cNvPr id="8" name="Date Placeholder 12">
            <a:extLst>
              <a:ext uri="{FF2B5EF4-FFF2-40B4-BE49-F238E27FC236}">
                <a16:creationId xmlns:a16="http://schemas.microsoft.com/office/drawing/2014/main" id="{BB509E21-68C1-8C48-AEE3-B823306EDF67}"/>
              </a:ext>
            </a:extLst>
          </p:cNvPr>
          <p:cNvSpPr>
            <a:spLocks noGrp="1"/>
          </p:cNvSpPr>
          <p:nvPr>
            <p:ph type="dt" sz="half" idx="17"/>
          </p:nvPr>
        </p:nvSpPr>
        <p:spPr>
          <a:xfrm>
            <a:off x="6530975" y="4822825"/>
            <a:ext cx="1377950" cy="320675"/>
          </a:xfrm>
        </p:spPr>
        <p:txBody>
          <a:bodyPr/>
          <a:lstStyle>
            <a:lvl1pPr algn="r">
              <a:defRPr smtClean="0">
                <a:solidFill>
                  <a:schemeClr val="bg1"/>
                </a:solidFill>
              </a:defRPr>
            </a:lvl1pPr>
          </a:lstStyle>
          <a:p>
            <a:pPr>
              <a:defRPr/>
            </a:pPr>
            <a:fld id="{E03117AD-BD34-4111-90D3-1BBB2AF1C7D9}" type="datetime4">
              <a:rPr lang="en-US" smtClean="0"/>
              <a:t>February 9, 2026</a:t>
            </a:fld>
            <a:endParaRPr lang="en-US"/>
          </a:p>
        </p:txBody>
      </p:sp>
      <p:sp>
        <p:nvSpPr>
          <p:cNvPr id="9" name="Footer Placeholder 13">
            <a:extLst>
              <a:ext uri="{FF2B5EF4-FFF2-40B4-BE49-F238E27FC236}">
                <a16:creationId xmlns:a16="http://schemas.microsoft.com/office/drawing/2014/main" id="{A07AA621-62EF-814E-A740-7A7BC099BC4E}"/>
              </a:ext>
            </a:extLst>
          </p:cNvPr>
          <p:cNvSpPr>
            <a:spLocks noGrp="1"/>
          </p:cNvSpPr>
          <p:nvPr>
            <p:ph type="ftr" sz="quarter" idx="18"/>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10" name="Slide Number Placeholder 14">
            <a:extLst>
              <a:ext uri="{FF2B5EF4-FFF2-40B4-BE49-F238E27FC236}">
                <a16:creationId xmlns:a16="http://schemas.microsoft.com/office/drawing/2014/main" id="{2B06A77C-092B-C441-BFDB-E166533E5EE3}"/>
              </a:ext>
            </a:extLst>
          </p:cNvPr>
          <p:cNvSpPr>
            <a:spLocks noGrp="1"/>
          </p:cNvSpPr>
          <p:nvPr>
            <p:ph type="sldNum" sz="quarter" idx="19"/>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8C5FEEA1-D3B3-B345-86F2-A406E6CE8AAB}" type="slidenum">
              <a:rPr lang="en-US"/>
              <a:pPr>
                <a:defRPr/>
              </a:pPr>
              <a:t>‹#›</a:t>
            </a:fld>
            <a:endParaRPr lang="en-US"/>
          </a:p>
        </p:txBody>
      </p:sp>
    </p:spTree>
    <p:extLst>
      <p:ext uri="{BB962C8B-B14F-4D97-AF65-F5344CB8AC3E}">
        <p14:creationId xmlns:p14="http://schemas.microsoft.com/office/powerpoint/2010/main" val="3224855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hree Imag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565CD6A-8C09-3F41-B270-0D483461985A}"/>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0" name="Straight Connector 9">
            <a:extLst>
              <a:ext uri="{FF2B5EF4-FFF2-40B4-BE49-F238E27FC236}">
                <a16:creationId xmlns:a16="http://schemas.microsoft.com/office/drawing/2014/main" id="{99912480-CB02-1F40-9F51-D9FC0C913659}"/>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Picture Placeholder 3">
            <a:extLst>
              <a:ext uri="{FF2B5EF4-FFF2-40B4-BE49-F238E27FC236}">
                <a16:creationId xmlns:a16="http://schemas.microsoft.com/office/drawing/2014/main" id="{215EDD76-9439-8E42-8BDF-4213612E3CB0}"/>
              </a:ext>
            </a:extLst>
          </p:cNvPr>
          <p:cNvSpPr>
            <a:spLocks noGrp="1"/>
          </p:cNvSpPr>
          <p:nvPr>
            <p:ph type="pic" sz="quarter" idx="15"/>
          </p:nvPr>
        </p:nvSpPr>
        <p:spPr>
          <a:xfrm>
            <a:off x="578167" y="1188719"/>
            <a:ext cx="2497931" cy="2290199"/>
          </a:xfrm>
        </p:spPr>
        <p:txBody>
          <a:bodyPr/>
          <a:lstStyle/>
          <a:p>
            <a:pPr lvl="0"/>
            <a:r>
              <a:rPr lang="en-US" noProof="0"/>
              <a:t>Click icon to add picture</a:t>
            </a:r>
          </a:p>
        </p:txBody>
      </p:sp>
      <p:sp>
        <p:nvSpPr>
          <p:cNvPr id="25" name="Picture Placeholder 3">
            <a:extLst>
              <a:ext uri="{FF2B5EF4-FFF2-40B4-BE49-F238E27FC236}">
                <a16:creationId xmlns:a16="http://schemas.microsoft.com/office/drawing/2014/main" id="{662A7DAD-CD2D-7C42-9A96-47AF4E67B8C2}"/>
              </a:ext>
            </a:extLst>
          </p:cNvPr>
          <p:cNvSpPr>
            <a:spLocks noGrp="1"/>
          </p:cNvSpPr>
          <p:nvPr>
            <p:ph type="pic" sz="quarter" idx="18"/>
          </p:nvPr>
        </p:nvSpPr>
        <p:spPr>
          <a:xfrm>
            <a:off x="3216592" y="1188719"/>
            <a:ext cx="2497931" cy="2290193"/>
          </a:xfrm>
        </p:spPr>
        <p:txBody>
          <a:bodyPr/>
          <a:lstStyle/>
          <a:p>
            <a:pPr lvl="0"/>
            <a:r>
              <a:rPr lang="en-US" noProof="0"/>
              <a:t>Click icon to add picture</a:t>
            </a:r>
          </a:p>
        </p:txBody>
      </p:sp>
      <p:sp>
        <p:nvSpPr>
          <p:cNvPr id="28" name="Picture Placeholder 3">
            <a:extLst>
              <a:ext uri="{FF2B5EF4-FFF2-40B4-BE49-F238E27FC236}">
                <a16:creationId xmlns:a16="http://schemas.microsoft.com/office/drawing/2014/main" id="{77812102-EF6B-B14B-8CC4-C2D059291DD6}"/>
              </a:ext>
            </a:extLst>
          </p:cNvPr>
          <p:cNvSpPr>
            <a:spLocks noGrp="1"/>
          </p:cNvSpPr>
          <p:nvPr>
            <p:ph type="pic" sz="quarter" idx="21"/>
          </p:nvPr>
        </p:nvSpPr>
        <p:spPr>
          <a:xfrm>
            <a:off x="5855017" y="1188719"/>
            <a:ext cx="2497931" cy="2290169"/>
          </a:xfrm>
        </p:spPr>
        <p:txBody>
          <a:bodyPr/>
          <a:lstStyle/>
          <a:p>
            <a:pPr lvl="0"/>
            <a:r>
              <a:rPr lang="en-US" noProof="0"/>
              <a:t>Click icon to add picture</a:t>
            </a:r>
          </a:p>
        </p:txBody>
      </p:sp>
      <p:sp>
        <p:nvSpPr>
          <p:cNvPr id="5" name="Text Placeholder 4">
            <a:extLst>
              <a:ext uri="{FF2B5EF4-FFF2-40B4-BE49-F238E27FC236}">
                <a16:creationId xmlns:a16="http://schemas.microsoft.com/office/drawing/2014/main" id="{DECD7C18-B451-3242-B915-07619A3B10B2}"/>
              </a:ext>
            </a:extLst>
          </p:cNvPr>
          <p:cNvSpPr>
            <a:spLocks noGrp="1"/>
          </p:cNvSpPr>
          <p:nvPr>
            <p:ph type="body" sz="quarter" idx="22"/>
          </p:nvPr>
        </p:nvSpPr>
        <p:spPr>
          <a:xfrm>
            <a:off x="577850" y="3562350"/>
            <a:ext cx="2498725" cy="631825"/>
          </a:xfrm>
        </p:spPr>
        <p:txBody>
          <a:bodyPr>
            <a:noAutofit/>
          </a:bodyPr>
          <a:lstStyle>
            <a:lvl1pPr marL="0" indent="0">
              <a:buNone/>
              <a:defRPr sz="1400">
                <a:solidFill>
                  <a:schemeClr val="tx2"/>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a:t>Click to edit Master text styles</a:t>
            </a:r>
          </a:p>
        </p:txBody>
      </p:sp>
      <p:sp>
        <p:nvSpPr>
          <p:cNvPr id="19" name="Text Placeholder 4">
            <a:extLst>
              <a:ext uri="{FF2B5EF4-FFF2-40B4-BE49-F238E27FC236}">
                <a16:creationId xmlns:a16="http://schemas.microsoft.com/office/drawing/2014/main" id="{436B1DF6-F58E-6F4E-8912-2BAC6471F4DA}"/>
              </a:ext>
            </a:extLst>
          </p:cNvPr>
          <p:cNvSpPr>
            <a:spLocks noGrp="1"/>
          </p:cNvSpPr>
          <p:nvPr>
            <p:ph type="body" sz="quarter" idx="23"/>
          </p:nvPr>
        </p:nvSpPr>
        <p:spPr>
          <a:xfrm>
            <a:off x="3215798" y="3562350"/>
            <a:ext cx="2498725" cy="631825"/>
          </a:xfrm>
        </p:spPr>
        <p:txBody>
          <a:bodyPr>
            <a:noAutofit/>
          </a:bodyPr>
          <a:lstStyle>
            <a:lvl1pPr marL="0" indent="0">
              <a:buNone/>
              <a:defRPr sz="1400">
                <a:solidFill>
                  <a:schemeClr val="tx2"/>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a:t>Click to edit Master text styles</a:t>
            </a:r>
          </a:p>
        </p:txBody>
      </p:sp>
      <p:sp>
        <p:nvSpPr>
          <p:cNvPr id="20" name="Text Placeholder 4">
            <a:extLst>
              <a:ext uri="{FF2B5EF4-FFF2-40B4-BE49-F238E27FC236}">
                <a16:creationId xmlns:a16="http://schemas.microsoft.com/office/drawing/2014/main" id="{57538E09-0918-A94B-BF99-7E7DBC680EE3}"/>
              </a:ext>
            </a:extLst>
          </p:cNvPr>
          <p:cNvSpPr>
            <a:spLocks noGrp="1"/>
          </p:cNvSpPr>
          <p:nvPr>
            <p:ph type="body" sz="quarter" idx="24"/>
          </p:nvPr>
        </p:nvSpPr>
        <p:spPr>
          <a:xfrm>
            <a:off x="5854223" y="3562350"/>
            <a:ext cx="2498725" cy="631825"/>
          </a:xfrm>
        </p:spPr>
        <p:txBody>
          <a:bodyPr>
            <a:noAutofit/>
          </a:bodyPr>
          <a:lstStyle>
            <a:lvl1pPr marL="0" indent="0">
              <a:buNone/>
              <a:defRPr sz="1400">
                <a:solidFill>
                  <a:schemeClr val="tx2"/>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a:t>Click to edit Master text styles</a:t>
            </a:r>
          </a:p>
        </p:txBody>
      </p:sp>
      <p:sp>
        <p:nvSpPr>
          <p:cNvPr id="11" name="Date Placeholder 12">
            <a:extLst>
              <a:ext uri="{FF2B5EF4-FFF2-40B4-BE49-F238E27FC236}">
                <a16:creationId xmlns:a16="http://schemas.microsoft.com/office/drawing/2014/main" id="{83911F9D-180A-1945-BFCE-8FC06318776D}"/>
              </a:ext>
            </a:extLst>
          </p:cNvPr>
          <p:cNvSpPr>
            <a:spLocks noGrp="1"/>
          </p:cNvSpPr>
          <p:nvPr>
            <p:ph type="dt" sz="half" idx="25"/>
          </p:nvPr>
        </p:nvSpPr>
        <p:spPr>
          <a:xfrm>
            <a:off x="6530975" y="4822825"/>
            <a:ext cx="1377950" cy="320675"/>
          </a:xfrm>
        </p:spPr>
        <p:txBody>
          <a:bodyPr/>
          <a:lstStyle>
            <a:lvl1pPr algn="r">
              <a:defRPr smtClean="0">
                <a:solidFill>
                  <a:schemeClr val="bg1"/>
                </a:solidFill>
              </a:defRPr>
            </a:lvl1pPr>
          </a:lstStyle>
          <a:p>
            <a:pPr>
              <a:defRPr/>
            </a:pPr>
            <a:fld id="{C960C2D9-7E76-4ED0-A814-94DF1481152D}" type="datetime4">
              <a:rPr lang="en-US" smtClean="0"/>
              <a:t>February 9, 2026</a:t>
            </a:fld>
            <a:endParaRPr lang="en-US"/>
          </a:p>
        </p:txBody>
      </p:sp>
      <p:sp>
        <p:nvSpPr>
          <p:cNvPr id="12" name="Footer Placeholder 13">
            <a:extLst>
              <a:ext uri="{FF2B5EF4-FFF2-40B4-BE49-F238E27FC236}">
                <a16:creationId xmlns:a16="http://schemas.microsoft.com/office/drawing/2014/main" id="{20922E3D-BF8B-A744-8078-6D7807891DAD}"/>
              </a:ext>
            </a:extLst>
          </p:cNvPr>
          <p:cNvSpPr>
            <a:spLocks noGrp="1"/>
          </p:cNvSpPr>
          <p:nvPr>
            <p:ph type="ftr" sz="quarter" idx="26"/>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13" name="Slide Number Placeholder 14">
            <a:extLst>
              <a:ext uri="{FF2B5EF4-FFF2-40B4-BE49-F238E27FC236}">
                <a16:creationId xmlns:a16="http://schemas.microsoft.com/office/drawing/2014/main" id="{07869964-4254-8241-9B75-E3481922B917}"/>
              </a:ext>
            </a:extLst>
          </p:cNvPr>
          <p:cNvSpPr>
            <a:spLocks noGrp="1"/>
          </p:cNvSpPr>
          <p:nvPr>
            <p:ph type="sldNum" sz="quarter" idx="27"/>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275194BC-8D79-D24E-B4DE-F825BDC63EFE}" type="slidenum">
              <a:rPr lang="en-US"/>
              <a:pPr>
                <a:defRPr/>
              </a:pPr>
              <a:t>‹#›</a:t>
            </a:fld>
            <a:endParaRPr lang="en-US"/>
          </a:p>
        </p:txBody>
      </p:sp>
    </p:spTree>
    <p:extLst>
      <p:ext uri="{BB962C8B-B14F-4D97-AF65-F5344CB8AC3E}">
        <p14:creationId xmlns:p14="http://schemas.microsoft.com/office/powerpoint/2010/main" val="3472883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Single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9D0FD6-5088-EF4D-998F-EC88DD962106}"/>
              </a:ext>
            </a:extLst>
          </p:cNvPr>
          <p:cNvSpPr/>
          <p:nvPr userDrawn="1"/>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7" name="Straight Connector 6">
            <a:extLst>
              <a:ext uri="{FF2B5EF4-FFF2-40B4-BE49-F238E27FC236}">
                <a16:creationId xmlns:a16="http://schemas.microsoft.com/office/drawing/2014/main" id="{EDB7B381-4CE3-704D-84C0-3920FDBF684B}"/>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28" name="Picture Placeholder 3">
            <a:extLst>
              <a:ext uri="{FF2B5EF4-FFF2-40B4-BE49-F238E27FC236}">
                <a16:creationId xmlns:a16="http://schemas.microsoft.com/office/drawing/2014/main" id="{77812102-EF6B-B14B-8CC4-C2D059291DD6}"/>
              </a:ext>
            </a:extLst>
          </p:cNvPr>
          <p:cNvSpPr>
            <a:spLocks noGrp="1"/>
          </p:cNvSpPr>
          <p:nvPr>
            <p:ph type="pic" sz="quarter" idx="21"/>
          </p:nvPr>
        </p:nvSpPr>
        <p:spPr>
          <a:xfrm>
            <a:off x="5966937" y="1188720"/>
            <a:ext cx="2497931" cy="3251899"/>
          </a:xfrm>
        </p:spPr>
        <p:txBody>
          <a:bodyPr/>
          <a:lstStyle/>
          <a:p>
            <a:pPr lvl="0"/>
            <a:r>
              <a:rPr lang="en-US" noProof="0"/>
              <a:t>Click icon to add picture</a:t>
            </a:r>
          </a:p>
        </p:txBody>
      </p:sp>
      <p:sp>
        <p:nvSpPr>
          <p:cNvPr id="6" name="Text Placeholder 5">
            <a:extLst>
              <a:ext uri="{FF2B5EF4-FFF2-40B4-BE49-F238E27FC236}">
                <a16:creationId xmlns:a16="http://schemas.microsoft.com/office/drawing/2014/main" id="{F53ED116-1B02-2942-BCA4-946710E78C7F}"/>
              </a:ext>
            </a:extLst>
          </p:cNvPr>
          <p:cNvSpPr>
            <a:spLocks noGrp="1"/>
          </p:cNvSpPr>
          <p:nvPr>
            <p:ph type="body" sz="quarter" idx="22"/>
          </p:nvPr>
        </p:nvSpPr>
        <p:spPr>
          <a:xfrm>
            <a:off x="577850" y="1188341"/>
            <a:ext cx="5260975" cy="325189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12">
            <a:extLst>
              <a:ext uri="{FF2B5EF4-FFF2-40B4-BE49-F238E27FC236}">
                <a16:creationId xmlns:a16="http://schemas.microsoft.com/office/drawing/2014/main" id="{9C720334-BAE8-B140-80CF-1734903DBAC8}"/>
              </a:ext>
            </a:extLst>
          </p:cNvPr>
          <p:cNvSpPr>
            <a:spLocks noGrp="1"/>
          </p:cNvSpPr>
          <p:nvPr>
            <p:ph type="dt" sz="half" idx="23"/>
          </p:nvPr>
        </p:nvSpPr>
        <p:spPr>
          <a:xfrm>
            <a:off x="6530975" y="4822825"/>
            <a:ext cx="1377950" cy="320675"/>
          </a:xfrm>
        </p:spPr>
        <p:txBody>
          <a:bodyPr/>
          <a:lstStyle>
            <a:lvl1pPr algn="r">
              <a:defRPr smtClean="0">
                <a:solidFill>
                  <a:schemeClr val="bg1"/>
                </a:solidFill>
              </a:defRPr>
            </a:lvl1pPr>
          </a:lstStyle>
          <a:p>
            <a:pPr>
              <a:defRPr/>
            </a:pPr>
            <a:fld id="{F07BFAF0-2138-4BFD-8CA5-2E3646BE213A}" type="datetime4">
              <a:rPr lang="en-US" smtClean="0"/>
              <a:t>February 9, 2026</a:t>
            </a:fld>
            <a:endParaRPr lang="en-US"/>
          </a:p>
        </p:txBody>
      </p:sp>
      <p:sp>
        <p:nvSpPr>
          <p:cNvPr id="10" name="Slide Number Placeholder 14">
            <a:extLst>
              <a:ext uri="{FF2B5EF4-FFF2-40B4-BE49-F238E27FC236}">
                <a16:creationId xmlns:a16="http://schemas.microsoft.com/office/drawing/2014/main" id="{6AD28353-CCDE-BD47-9987-C9FCB735759E}"/>
              </a:ext>
            </a:extLst>
          </p:cNvPr>
          <p:cNvSpPr>
            <a:spLocks noGrp="1"/>
          </p:cNvSpPr>
          <p:nvPr>
            <p:ph type="sldNum" sz="quarter" idx="25"/>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9F5B9436-6D62-A04F-B217-994E99AE9C8C}" type="slidenum">
              <a:rPr lang="en-US"/>
              <a:pPr>
                <a:defRPr/>
              </a:pPr>
              <a:t>‹#›</a:t>
            </a:fld>
            <a:endParaRPr lang="en-US"/>
          </a:p>
        </p:txBody>
      </p:sp>
    </p:spTree>
    <p:extLst>
      <p:ext uri="{BB962C8B-B14F-4D97-AF65-F5344CB8AC3E}">
        <p14:creationId xmlns:p14="http://schemas.microsoft.com/office/powerpoint/2010/main" val="1900004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0BA9357-790F-4242-87A6-4B8AD4D2A129}"/>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6" name="Straight Connector 5">
            <a:extLst>
              <a:ext uri="{FF2B5EF4-FFF2-40B4-BE49-F238E27FC236}">
                <a16:creationId xmlns:a16="http://schemas.microsoft.com/office/drawing/2014/main" id="{96D48EDA-C019-8B45-BDE4-EDDC1375D1B3}"/>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5" name="Table Placeholder 4">
            <a:extLst>
              <a:ext uri="{FF2B5EF4-FFF2-40B4-BE49-F238E27FC236}">
                <a16:creationId xmlns:a16="http://schemas.microsoft.com/office/drawing/2014/main" id="{AA319D96-AE2B-E94A-AF1E-7BCEC1536832}"/>
              </a:ext>
            </a:extLst>
          </p:cNvPr>
          <p:cNvSpPr>
            <a:spLocks noGrp="1"/>
          </p:cNvSpPr>
          <p:nvPr>
            <p:ph type="tbl" sz="quarter" idx="15"/>
          </p:nvPr>
        </p:nvSpPr>
        <p:spPr>
          <a:xfrm>
            <a:off x="532210" y="1143000"/>
            <a:ext cx="7985522" cy="3419475"/>
          </a:xfrm>
          <a:noFill/>
        </p:spPr>
        <p:txBody>
          <a:bodyPr/>
          <a:lstStyle>
            <a:lvl1pPr marL="0" indent="0">
              <a:buNone/>
              <a:defRPr/>
            </a:lvl1pPr>
          </a:lstStyle>
          <a:p>
            <a:pPr lvl="0"/>
            <a:r>
              <a:rPr lang="en-US" noProof="0"/>
              <a:t>Click icon to add table</a:t>
            </a:r>
          </a:p>
        </p:txBody>
      </p:sp>
      <p:sp>
        <p:nvSpPr>
          <p:cNvPr id="7" name="Date Placeholder 12">
            <a:extLst>
              <a:ext uri="{FF2B5EF4-FFF2-40B4-BE49-F238E27FC236}">
                <a16:creationId xmlns:a16="http://schemas.microsoft.com/office/drawing/2014/main" id="{79290141-9DF0-8644-ABB6-0CCE071FF256}"/>
              </a:ext>
            </a:extLst>
          </p:cNvPr>
          <p:cNvSpPr>
            <a:spLocks noGrp="1"/>
          </p:cNvSpPr>
          <p:nvPr>
            <p:ph type="dt" sz="half" idx="16"/>
          </p:nvPr>
        </p:nvSpPr>
        <p:spPr>
          <a:xfrm>
            <a:off x="6530975" y="4822825"/>
            <a:ext cx="1377950" cy="320675"/>
          </a:xfrm>
        </p:spPr>
        <p:txBody>
          <a:bodyPr/>
          <a:lstStyle>
            <a:lvl1pPr algn="r">
              <a:defRPr smtClean="0">
                <a:solidFill>
                  <a:schemeClr val="bg1"/>
                </a:solidFill>
              </a:defRPr>
            </a:lvl1pPr>
          </a:lstStyle>
          <a:p>
            <a:pPr>
              <a:defRPr/>
            </a:pPr>
            <a:fld id="{349A099B-6CDD-413F-B16C-B3EFD2251FDF}" type="datetime4">
              <a:rPr lang="en-US" smtClean="0"/>
              <a:t>February 9, 2026</a:t>
            </a:fld>
            <a:endParaRPr lang="en-US"/>
          </a:p>
        </p:txBody>
      </p:sp>
      <p:sp>
        <p:nvSpPr>
          <p:cNvPr id="9" name="Slide Number Placeholder 14">
            <a:extLst>
              <a:ext uri="{FF2B5EF4-FFF2-40B4-BE49-F238E27FC236}">
                <a16:creationId xmlns:a16="http://schemas.microsoft.com/office/drawing/2014/main" id="{6C36DAD3-D371-064C-97BA-4DBE7879586F}"/>
              </a:ext>
            </a:extLst>
          </p:cNvPr>
          <p:cNvSpPr>
            <a:spLocks noGrp="1"/>
          </p:cNvSpPr>
          <p:nvPr>
            <p:ph type="sldNum" sz="quarter" idx="18"/>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D700705C-C8EC-3649-BC10-DB47797E96DB}" type="slidenum">
              <a:rPr lang="en-US"/>
              <a:pPr>
                <a:defRPr/>
              </a:pPr>
              <a:t>‹#›</a:t>
            </a:fld>
            <a:endParaRPr lang="en-US"/>
          </a:p>
        </p:txBody>
      </p:sp>
    </p:spTree>
    <p:extLst>
      <p:ext uri="{BB962C8B-B14F-4D97-AF65-F5344CB8AC3E}">
        <p14:creationId xmlns:p14="http://schemas.microsoft.com/office/powerpoint/2010/main" val="15278201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ubble Char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4CF4C62-4442-124E-84A0-EAF9DDBF12E1}"/>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0" name="Straight Connector 9">
            <a:extLst>
              <a:ext uri="{FF2B5EF4-FFF2-40B4-BE49-F238E27FC236}">
                <a16:creationId xmlns:a16="http://schemas.microsoft.com/office/drawing/2014/main" id="{93E62387-0F3A-0547-B220-A1D0692DD491}"/>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AEC9100C-C2BF-7640-83D8-A80055E7D32F}"/>
              </a:ext>
            </a:extLst>
          </p:cNvPr>
          <p:cNvSpPr/>
          <p:nvPr/>
        </p:nvSpPr>
        <p:spPr>
          <a:xfrm>
            <a:off x="577850" y="1157288"/>
            <a:ext cx="2828925" cy="28289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13" name="Oval 12">
            <a:extLst>
              <a:ext uri="{FF2B5EF4-FFF2-40B4-BE49-F238E27FC236}">
                <a16:creationId xmlns:a16="http://schemas.microsoft.com/office/drawing/2014/main" id="{A90AC34D-4B6A-574F-8E62-02E75035C453}"/>
              </a:ext>
            </a:extLst>
          </p:cNvPr>
          <p:cNvSpPr/>
          <p:nvPr/>
        </p:nvSpPr>
        <p:spPr>
          <a:xfrm>
            <a:off x="3702050" y="1697038"/>
            <a:ext cx="2289175" cy="22891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14" name="Oval 13">
            <a:extLst>
              <a:ext uri="{FF2B5EF4-FFF2-40B4-BE49-F238E27FC236}">
                <a16:creationId xmlns:a16="http://schemas.microsoft.com/office/drawing/2014/main" id="{F4B15BCC-055F-8D45-ABA9-A99021EAE06A}"/>
              </a:ext>
            </a:extLst>
          </p:cNvPr>
          <p:cNvSpPr/>
          <p:nvPr/>
        </p:nvSpPr>
        <p:spPr>
          <a:xfrm>
            <a:off x="6435725" y="2278063"/>
            <a:ext cx="1708150" cy="17081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8196394" cy="503636"/>
          </a:xfrm>
        </p:spPr>
        <p:txBody>
          <a:bodyPr>
            <a:noAutofit/>
          </a:bodyPr>
          <a:lstStyle>
            <a:lvl1pPr marL="0" indent="0">
              <a:lnSpc>
                <a:spcPts val="3615"/>
              </a:lnSpc>
              <a:spcBef>
                <a:spcPts val="0"/>
              </a:spcBef>
              <a:buNone/>
              <a:defRPr sz="33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2" name="Text Placeholder 37">
            <a:extLst>
              <a:ext uri="{FF2B5EF4-FFF2-40B4-BE49-F238E27FC236}">
                <a16:creationId xmlns:a16="http://schemas.microsoft.com/office/drawing/2014/main" id="{7D726171-8AAA-C34C-B455-103EBB04DA99}"/>
              </a:ext>
            </a:extLst>
          </p:cNvPr>
          <p:cNvSpPr>
            <a:spLocks noGrp="1"/>
          </p:cNvSpPr>
          <p:nvPr>
            <p:ph type="body" sz="quarter" idx="20"/>
          </p:nvPr>
        </p:nvSpPr>
        <p:spPr>
          <a:xfrm>
            <a:off x="642607" y="2188371"/>
            <a:ext cx="2700046" cy="766759"/>
          </a:xfrm>
        </p:spPr>
        <p:txBody>
          <a:bodyPr>
            <a:noAutofit/>
          </a:bodyPr>
          <a:lstStyle>
            <a:lvl1pPr marL="0" indent="0" algn="ctr">
              <a:buFontTx/>
              <a:buNone/>
              <a:defRPr sz="6600" b="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16" name="Text Placeholder 37">
            <a:extLst>
              <a:ext uri="{FF2B5EF4-FFF2-40B4-BE49-F238E27FC236}">
                <a16:creationId xmlns:a16="http://schemas.microsoft.com/office/drawing/2014/main" id="{3913D794-22EE-3F4E-99A0-CDA9A53B462B}"/>
              </a:ext>
            </a:extLst>
          </p:cNvPr>
          <p:cNvSpPr>
            <a:spLocks noGrp="1"/>
          </p:cNvSpPr>
          <p:nvPr>
            <p:ph type="body" sz="quarter" idx="21"/>
          </p:nvPr>
        </p:nvSpPr>
        <p:spPr>
          <a:xfrm>
            <a:off x="3786993" y="2574439"/>
            <a:ext cx="2128033" cy="625958"/>
          </a:xfrm>
        </p:spPr>
        <p:txBody>
          <a:bodyPr>
            <a:noAutofit/>
          </a:bodyPr>
          <a:lstStyle>
            <a:lvl1pPr marL="0" indent="0" algn="ctr">
              <a:buFontTx/>
              <a:buNone/>
              <a:defRPr sz="4950" b="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17" name="Text Placeholder 37">
            <a:extLst>
              <a:ext uri="{FF2B5EF4-FFF2-40B4-BE49-F238E27FC236}">
                <a16:creationId xmlns:a16="http://schemas.microsoft.com/office/drawing/2014/main" id="{1308C08B-94CA-164F-92B1-87316B57A2E4}"/>
              </a:ext>
            </a:extLst>
          </p:cNvPr>
          <p:cNvSpPr>
            <a:spLocks noGrp="1"/>
          </p:cNvSpPr>
          <p:nvPr>
            <p:ph type="body" sz="quarter" idx="22"/>
          </p:nvPr>
        </p:nvSpPr>
        <p:spPr>
          <a:xfrm>
            <a:off x="6435564" y="2924242"/>
            <a:ext cx="1708311" cy="471422"/>
          </a:xfrm>
        </p:spPr>
        <p:txBody>
          <a:bodyPr>
            <a:noAutofit/>
          </a:bodyPr>
          <a:lstStyle>
            <a:lvl1pPr marL="0" indent="0" algn="ctr">
              <a:buFontTx/>
              <a:buNone/>
              <a:defRPr sz="3600" b="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18" name="Text Placeholder 28">
            <a:extLst>
              <a:ext uri="{FF2B5EF4-FFF2-40B4-BE49-F238E27FC236}">
                <a16:creationId xmlns:a16="http://schemas.microsoft.com/office/drawing/2014/main" id="{89D36BA5-8E9A-0645-8DD3-40854B14F9D4}"/>
              </a:ext>
            </a:extLst>
          </p:cNvPr>
          <p:cNvSpPr>
            <a:spLocks noGrp="1"/>
          </p:cNvSpPr>
          <p:nvPr>
            <p:ph type="body" sz="quarter" idx="15"/>
          </p:nvPr>
        </p:nvSpPr>
        <p:spPr>
          <a:xfrm>
            <a:off x="642606" y="4101938"/>
            <a:ext cx="2700046" cy="320040"/>
          </a:xfrm>
        </p:spPr>
        <p:txBody>
          <a:bodyPr>
            <a:noAutofit/>
          </a:bodyPr>
          <a:lstStyle>
            <a:lvl1pPr marL="0" indent="0" algn="ctr">
              <a:buFontTx/>
              <a:buNone/>
              <a:defRPr sz="1500">
                <a:solidFill>
                  <a:schemeClr val="accent3"/>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19" name="Text Placeholder 28">
            <a:extLst>
              <a:ext uri="{FF2B5EF4-FFF2-40B4-BE49-F238E27FC236}">
                <a16:creationId xmlns:a16="http://schemas.microsoft.com/office/drawing/2014/main" id="{B0E87BB4-7546-7A4E-854B-160EFD45E62A}"/>
              </a:ext>
            </a:extLst>
          </p:cNvPr>
          <p:cNvSpPr>
            <a:spLocks noGrp="1"/>
          </p:cNvSpPr>
          <p:nvPr>
            <p:ph type="body" sz="quarter" idx="23"/>
          </p:nvPr>
        </p:nvSpPr>
        <p:spPr>
          <a:xfrm>
            <a:off x="3701890" y="4101938"/>
            <a:ext cx="2289335" cy="320040"/>
          </a:xfrm>
        </p:spPr>
        <p:txBody>
          <a:bodyPr>
            <a:noAutofit/>
          </a:bodyPr>
          <a:lstStyle>
            <a:lvl1pPr marL="0" indent="0" algn="ctr">
              <a:buFontTx/>
              <a:buNone/>
              <a:defRPr sz="1500">
                <a:solidFill>
                  <a:schemeClr val="accent3"/>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20" name="Text Placeholder 28">
            <a:extLst>
              <a:ext uri="{FF2B5EF4-FFF2-40B4-BE49-F238E27FC236}">
                <a16:creationId xmlns:a16="http://schemas.microsoft.com/office/drawing/2014/main" id="{94891633-E3E9-F84D-A383-4938CB70AF03}"/>
              </a:ext>
            </a:extLst>
          </p:cNvPr>
          <p:cNvSpPr>
            <a:spLocks noGrp="1"/>
          </p:cNvSpPr>
          <p:nvPr>
            <p:ph type="body" sz="quarter" idx="24"/>
          </p:nvPr>
        </p:nvSpPr>
        <p:spPr>
          <a:xfrm>
            <a:off x="6435565" y="4101938"/>
            <a:ext cx="1708311" cy="320040"/>
          </a:xfrm>
        </p:spPr>
        <p:txBody>
          <a:bodyPr>
            <a:noAutofit/>
          </a:bodyPr>
          <a:lstStyle>
            <a:lvl1pPr marL="0" indent="0" algn="ctr">
              <a:buFontTx/>
              <a:buNone/>
              <a:defRPr sz="1500">
                <a:solidFill>
                  <a:schemeClr val="accent3"/>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15" name="Date Placeholder 12">
            <a:extLst>
              <a:ext uri="{FF2B5EF4-FFF2-40B4-BE49-F238E27FC236}">
                <a16:creationId xmlns:a16="http://schemas.microsoft.com/office/drawing/2014/main" id="{7615A4FA-06AC-E24A-AB3F-B2881B6018C8}"/>
              </a:ext>
            </a:extLst>
          </p:cNvPr>
          <p:cNvSpPr>
            <a:spLocks noGrp="1"/>
          </p:cNvSpPr>
          <p:nvPr>
            <p:ph type="dt" sz="half" idx="25"/>
          </p:nvPr>
        </p:nvSpPr>
        <p:spPr>
          <a:xfrm>
            <a:off x="6530975" y="4822825"/>
            <a:ext cx="1377950" cy="320675"/>
          </a:xfrm>
        </p:spPr>
        <p:txBody>
          <a:bodyPr/>
          <a:lstStyle>
            <a:lvl1pPr algn="r">
              <a:defRPr smtClean="0">
                <a:solidFill>
                  <a:schemeClr val="bg1"/>
                </a:solidFill>
              </a:defRPr>
            </a:lvl1pPr>
          </a:lstStyle>
          <a:p>
            <a:pPr>
              <a:defRPr/>
            </a:pPr>
            <a:fld id="{DC31ACD3-6F06-4C53-8DC4-A216C7E38C29}" type="datetime4">
              <a:rPr lang="en-US" smtClean="0"/>
              <a:t>February 9, 2026</a:t>
            </a:fld>
            <a:endParaRPr lang="en-US"/>
          </a:p>
        </p:txBody>
      </p:sp>
      <p:sp>
        <p:nvSpPr>
          <p:cNvPr id="21" name="Footer Placeholder 13">
            <a:extLst>
              <a:ext uri="{FF2B5EF4-FFF2-40B4-BE49-F238E27FC236}">
                <a16:creationId xmlns:a16="http://schemas.microsoft.com/office/drawing/2014/main" id="{A0119C42-7537-7F4C-B582-5A2659137BFA}"/>
              </a:ext>
            </a:extLst>
          </p:cNvPr>
          <p:cNvSpPr>
            <a:spLocks noGrp="1"/>
          </p:cNvSpPr>
          <p:nvPr>
            <p:ph type="ftr" sz="quarter" idx="26"/>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22" name="Slide Number Placeholder 14">
            <a:extLst>
              <a:ext uri="{FF2B5EF4-FFF2-40B4-BE49-F238E27FC236}">
                <a16:creationId xmlns:a16="http://schemas.microsoft.com/office/drawing/2014/main" id="{2CC013D9-851F-2445-84F7-CCBF725521FC}"/>
              </a:ext>
            </a:extLst>
          </p:cNvPr>
          <p:cNvSpPr>
            <a:spLocks noGrp="1"/>
          </p:cNvSpPr>
          <p:nvPr>
            <p:ph type="sldNum" sz="quarter" idx="27"/>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57A2027E-A533-5C4C-AEDA-6423397851AB}" type="slidenum">
              <a:rPr lang="en-US"/>
              <a:pPr>
                <a:defRPr/>
              </a:pPr>
              <a:t>‹#›</a:t>
            </a:fld>
            <a:endParaRPr lang="en-US"/>
          </a:p>
        </p:txBody>
      </p:sp>
    </p:spTree>
    <p:extLst>
      <p:ext uri="{BB962C8B-B14F-4D97-AF65-F5344CB8AC3E}">
        <p14:creationId xmlns:p14="http://schemas.microsoft.com/office/powerpoint/2010/main" val="2676167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F6BC57-4E09-9B44-9552-56B2AAB788DE}"/>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7" name="Straight Connector 6">
            <a:extLst>
              <a:ext uri="{FF2B5EF4-FFF2-40B4-BE49-F238E27FC236}">
                <a16:creationId xmlns:a16="http://schemas.microsoft.com/office/drawing/2014/main" id="{62481D3D-9D19-B84C-80DB-CFB6B6C783DD}"/>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3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8" name="Text Placeholder 28">
            <a:extLst>
              <a:ext uri="{FF2B5EF4-FFF2-40B4-BE49-F238E27FC236}">
                <a16:creationId xmlns:a16="http://schemas.microsoft.com/office/drawing/2014/main" id="{89D36BA5-8E9A-0645-8DD3-40854B14F9D4}"/>
              </a:ext>
            </a:extLst>
          </p:cNvPr>
          <p:cNvSpPr>
            <a:spLocks noGrp="1"/>
          </p:cNvSpPr>
          <p:nvPr>
            <p:ph type="body" sz="quarter" idx="15"/>
          </p:nvPr>
        </p:nvSpPr>
        <p:spPr>
          <a:xfrm>
            <a:off x="531971" y="3920490"/>
            <a:ext cx="5459015" cy="632460"/>
          </a:xfrm>
        </p:spPr>
        <p:txBody>
          <a:bodyPr>
            <a:noAutofit/>
          </a:bodyPr>
          <a:lstStyle>
            <a:lvl1pPr marL="0" indent="0" algn="l">
              <a:buFontTx/>
              <a:buNone/>
              <a:defRPr sz="1500">
                <a:solidFill>
                  <a:schemeClr val="tx2"/>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5" name="Chart Placeholder 4">
            <a:extLst>
              <a:ext uri="{FF2B5EF4-FFF2-40B4-BE49-F238E27FC236}">
                <a16:creationId xmlns:a16="http://schemas.microsoft.com/office/drawing/2014/main" id="{324C55E9-2B52-AC47-A03A-E48884797D39}"/>
              </a:ext>
            </a:extLst>
          </p:cNvPr>
          <p:cNvSpPr>
            <a:spLocks noGrp="1"/>
          </p:cNvSpPr>
          <p:nvPr>
            <p:ph type="chart" sz="quarter" idx="25"/>
          </p:nvPr>
        </p:nvSpPr>
        <p:spPr>
          <a:xfrm>
            <a:off x="532210" y="1152525"/>
            <a:ext cx="5459015" cy="2505075"/>
          </a:xfrm>
        </p:spPr>
        <p:txBody>
          <a:bodyPr/>
          <a:lstStyle/>
          <a:p>
            <a:pPr lvl="0"/>
            <a:r>
              <a:rPr lang="en-US" noProof="0"/>
              <a:t>Click icon to add chart</a:t>
            </a:r>
          </a:p>
        </p:txBody>
      </p:sp>
      <p:sp>
        <p:nvSpPr>
          <p:cNvPr id="21" name="Text Placeholder 28">
            <a:extLst>
              <a:ext uri="{FF2B5EF4-FFF2-40B4-BE49-F238E27FC236}">
                <a16:creationId xmlns:a16="http://schemas.microsoft.com/office/drawing/2014/main" id="{A77C1162-F716-9744-9187-273EB270BD5A}"/>
              </a:ext>
            </a:extLst>
          </p:cNvPr>
          <p:cNvSpPr>
            <a:spLocks noGrp="1"/>
          </p:cNvSpPr>
          <p:nvPr>
            <p:ph type="body" sz="quarter" idx="26"/>
          </p:nvPr>
        </p:nvSpPr>
        <p:spPr>
          <a:xfrm>
            <a:off x="6248401" y="1163955"/>
            <a:ext cx="2268855" cy="632460"/>
          </a:xfrm>
        </p:spPr>
        <p:txBody>
          <a:bodyPr>
            <a:noAutofit/>
          </a:bodyPr>
          <a:lstStyle>
            <a:lvl1pPr marL="0" indent="0" algn="ctr">
              <a:buFontTx/>
              <a:buNone/>
              <a:defRPr sz="1500">
                <a:solidFill>
                  <a:schemeClr val="tx2"/>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8" name="Date Placeholder 12">
            <a:extLst>
              <a:ext uri="{FF2B5EF4-FFF2-40B4-BE49-F238E27FC236}">
                <a16:creationId xmlns:a16="http://schemas.microsoft.com/office/drawing/2014/main" id="{944AB6A0-23D8-504A-860D-5A0BDE1A3121}"/>
              </a:ext>
            </a:extLst>
          </p:cNvPr>
          <p:cNvSpPr>
            <a:spLocks noGrp="1"/>
          </p:cNvSpPr>
          <p:nvPr>
            <p:ph type="dt" sz="half" idx="27"/>
          </p:nvPr>
        </p:nvSpPr>
        <p:spPr>
          <a:xfrm>
            <a:off x="6530975" y="4822825"/>
            <a:ext cx="1377950" cy="320675"/>
          </a:xfrm>
        </p:spPr>
        <p:txBody>
          <a:bodyPr/>
          <a:lstStyle>
            <a:lvl1pPr algn="r">
              <a:defRPr smtClean="0">
                <a:solidFill>
                  <a:schemeClr val="bg1"/>
                </a:solidFill>
              </a:defRPr>
            </a:lvl1pPr>
          </a:lstStyle>
          <a:p>
            <a:pPr>
              <a:defRPr/>
            </a:pPr>
            <a:fld id="{D37CE22C-E7D8-4848-A215-8158F7C0C11C}" type="datetime4">
              <a:rPr lang="en-US" smtClean="0"/>
              <a:t>February 9, 2026</a:t>
            </a:fld>
            <a:endParaRPr lang="en-US"/>
          </a:p>
        </p:txBody>
      </p:sp>
      <p:sp>
        <p:nvSpPr>
          <p:cNvPr id="9" name="Footer Placeholder 13">
            <a:extLst>
              <a:ext uri="{FF2B5EF4-FFF2-40B4-BE49-F238E27FC236}">
                <a16:creationId xmlns:a16="http://schemas.microsoft.com/office/drawing/2014/main" id="{2382A33C-D942-A044-9481-E2D45F7098DB}"/>
              </a:ext>
            </a:extLst>
          </p:cNvPr>
          <p:cNvSpPr>
            <a:spLocks noGrp="1"/>
          </p:cNvSpPr>
          <p:nvPr>
            <p:ph type="ftr" sz="quarter" idx="28"/>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10" name="Slide Number Placeholder 14">
            <a:extLst>
              <a:ext uri="{FF2B5EF4-FFF2-40B4-BE49-F238E27FC236}">
                <a16:creationId xmlns:a16="http://schemas.microsoft.com/office/drawing/2014/main" id="{147C5D65-4A17-3A41-ADB7-406B6054CC2B}"/>
              </a:ext>
            </a:extLst>
          </p:cNvPr>
          <p:cNvSpPr>
            <a:spLocks noGrp="1"/>
          </p:cNvSpPr>
          <p:nvPr>
            <p:ph type="sldNum" sz="quarter" idx="29"/>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75C0595B-17BB-5743-9858-781BB5EB2632}" type="slidenum">
              <a:rPr lang="en-US"/>
              <a:pPr>
                <a:defRPr/>
              </a:pPr>
              <a:t>‹#›</a:t>
            </a:fld>
            <a:endParaRPr lang="en-US"/>
          </a:p>
        </p:txBody>
      </p:sp>
    </p:spTree>
    <p:extLst>
      <p:ext uri="{BB962C8B-B14F-4D97-AF65-F5344CB8AC3E}">
        <p14:creationId xmlns:p14="http://schemas.microsoft.com/office/powerpoint/2010/main" val="58420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con + Columns">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2DF0F08-5645-9947-8687-CD82E34725A4}"/>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3" name="Straight Connector 12">
            <a:extLst>
              <a:ext uri="{FF2B5EF4-FFF2-40B4-BE49-F238E27FC236}">
                <a16:creationId xmlns:a16="http://schemas.microsoft.com/office/drawing/2014/main" id="{F51BD3E0-6B60-3140-B153-2E3B725DB397}"/>
              </a:ext>
            </a:extLst>
          </p:cNvPr>
          <p:cNvCxnSpPr/>
          <p:nvPr/>
        </p:nvCxnSpPr>
        <p:spPr>
          <a:xfrm>
            <a:off x="577850" y="955675"/>
            <a:ext cx="788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485359D-BF3B-A146-A81A-8BBD63CFBE6E}"/>
              </a:ext>
            </a:extLst>
          </p:cNvPr>
          <p:cNvSpPr/>
          <p:nvPr/>
        </p:nvSpPr>
        <p:spPr>
          <a:xfrm>
            <a:off x="558800" y="1395413"/>
            <a:ext cx="739775" cy="7397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15" name="Oval 14">
            <a:extLst>
              <a:ext uri="{FF2B5EF4-FFF2-40B4-BE49-F238E27FC236}">
                <a16:creationId xmlns:a16="http://schemas.microsoft.com/office/drawing/2014/main" id="{CB1352F3-527F-AD49-A18A-D3A4F7A91546}"/>
              </a:ext>
            </a:extLst>
          </p:cNvPr>
          <p:cNvSpPr/>
          <p:nvPr/>
        </p:nvSpPr>
        <p:spPr>
          <a:xfrm>
            <a:off x="2438400" y="1395413"/>
            <a:ext cx="739775" cy="7397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18" name="Oval 17">
            <a:extLst>
              <a:ext uri="{FF2B5EF4-FFF2-40B4-BE49-F238E27FC236}">
                <a16:creationId xmlns:a16="http://schemas.microsoft.com/office/drawing/2014/main" id="{6846DDC9-DDAF-B94C-AD83-79848FE4A5E8}"/>
              </a:ext>
            </a:extLst>
          </p:cNvPr>
          <p:cNvSpPr/>
          <p:nvPr/>
        </p:nvSpPr>
        <p:spPr>
          <a:xfrm>
            <a:off x="4305300" y="1366838"/>
            <a:ext cx="739775" cy="7397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20" name="Oval 19">
            <a:extLst>
              <a:ext uri="{FF2B5EF4-FFF2-40B4-BE49-F238E27FC236}">
                <a16:creationId xmlns:a16="http://schemas.microsoft.com/office/drawing/2014/main" id="{E61F65F4-FA6B-AD40-B235-425AE24B8500}"/>
              </a:ext>
            </a:extLst>
          </p:cNvPr>
          <p:cNvSpPr/>
          <p:nvPr/>
        </p:nvSpPr>
        <p:spPr>
          <a:xfrm>
            <a:off x="6197600" y="1366838"/>
            <a:ext cx="739775" cy="7397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300" b="0" cap="all"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2" name="Text Placeholder 28">
            <a:extLst>
              <a:ext uri="{FF2B5EF4-FFF2-40B4-BE49-F238E27FC236}">
                <a16:creationId xmlns:a16="http://schemas.microsoft.com/office/drawing/2014/main" id="{8D281606-0CA0-CE41-AE0E-1426062C1D79}"/>
              </a:ext>
            </a:extLst>
          </p:cNvPr>
          <p:cNvSpPr>
            <a:spLocks noGrp="1"/>
          </p:cNvSpPr>
          <p:nvPr>
            <p:ph type="body" sz="quarter" idx="15"/>
          </p:nvPr>
        </p:nvSpPr>
        <p:spPr>
          <a:xfrm>
            <a:off x="546736" y="2616569"/>
            <a:ext cx="1385432" cy="561975"/>
          </a:xfrm>
        </p:spPr>
        <p:txBody>
          <a:bodyPr>
            <a:noAutofit/>
          </a:bodyPr>
          <a:lstStyle>
            <a:lvl1pPr marL="0" indent="0" algn="l">
              <a:lnSpc>
                <a:spcPts val="1230"/>
              </a:lnSpc>
              <a:buFontTx/>
              <a:buNone/>
              <a:defRPr lang="en-US" sz="90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16" name="Text Placeholder 37">
            <a:extLst>
              <a:ext uri="{FF2B5EF4-FFF2-40B4-BE49-F238E27FC236}">
                <a16:creationId xmlns:a16="http://schemas.microsoft.com/office/drawing/2014/main" id="{AA6473F8-F2B4-974D-81CB-A8D0F41BDAFC}"/>
              </a:ext>
            </a:extLst>
          </p:cNvPr>
          <p:cNvSpPr>
            <a:spLocks noGrp="1"/>
          </p:cNvSpPr>
          <p:nvPr>
            <p:ph type="body" sz="quarter" idx="20"/>
          </p:nvPr>
        </p:nvSpPr>
        <p:spPr>
          <a:xfrm>
            <a:off x="546735" y="2245064"/>
            <a:ext cx="1385432" cy="364639"/>
          </a:xfrm>
        </p:spPr>
        <p:txBody>
          <a:bodyPr>
            <a:noAutofit/>
          </a:bodyPr>
          <a:lstStyle>
            <a:lvl1pPr marL="0" indent="0" algn="l">
              <a:buFontTx/>
              <a:buNone/>
              <a:defRPr sz="1350" b="1">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17" name="Text Placeholder 28">
            <a:extLst>
              <a:ext uri="{FF2B5EF4-FFF2-40B4-BE49-F238E27FC236}">
                <a16:creationId xmlns:a16="http://schemas.microsoft.com/office/drawing/2014/main" id="{87CA7B4C-5909-0F4D-955E-73772FE20DC0}"/>
              </a:ext>
            </a:extLst>
          </p:cNvPr>
          <p:cNvSpPr>
            <a:spLocks noGrp="1"/>
          </p:cNvSpPr>
          <p:nvPr>
            <p:ph type="body" sz="quarter" idx="21"/>
          </p:nvPr>
        </p:nvSpPr>
        <p:spPr>
          <a:xfrm>
            <a:off x="2426225" y="2616569"/>
            <a:ext cx="1385432" cy="561975"/>
          </a:xfrm>
        </p:spPr>
        <p:txBody>
          <a:bodyPr>
            <a:noAutofit/>
          </a:bodyPr>
          <a:lstStyle>
            <a:lvl1pPr marL="0" indent="0" algn="l">
              <a:lnSpc>
                <a:spcPts val="1230"/>
              </a:lnSpc>
              <a:buFontTx/>
              <a:buNone/>
              <a:defRPr lang="en-US" sz="90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19" name="Text Placeholder 37">
            <a:extLst>
              <a:ext uri="{FF2B5EF4-FFF2-40B4-BE49-F238E27FC236}">
                <a16:creationId xmlns:a16="http://schemas.microsoft.com/office/drawing/2014/main" id="{52233041-064E-6B40-97B6-4DFBA652E01F}"/>
              </a:ext>
            </a:extLst>
          </p:cNvPr>
          <p:cNvSpPr>
            <a:spLocks noGrp="1"/>
          </p:cNvSpPr>
          <p:nvPr>
            <p:ph type="body" sz="quarter" idx="22"/>
          </p:nvPr>
        </p:nvSpPr>
        <p:spPr>
          <a:xfrm>
            <a:off x="2426224" y="2245064"/>
            <a:ext cx="1385432" cy="364639"/>
          </a:xfrm>
        </p:spPr>
        <p:txBody>
          <a:bodyPr>
            <a:noAutofit/>
          </a:bodyPr>
          <a:lstStyle>
            <a:lvl1pPr marL="0" indent="0" algn="l">
              <a:buFontTx/>
              <a:buNone/>
              <a:defRPr sz="1350" b="1">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22" name="Text Placeholder 28">
            <a:extLst>
              <a:ext uri="{FF2B5EF4-FFF2-40B4-BE49-F238E27FC236}">
                <a16:creationId xmlns:a16="http://schemas.microsoft.com/office/drawing/2014/main" id="{8325C45D-876F-7546-B144-187938BE7574}"/>
              </a:ext>
            </a:extLst>
          </p:cNvPr>
          <p:cNvSpPr>
            <a:spLocks noGrp="1"/>
          </p:cNvSpPr>
          <p:nvPr>
            <p:ph type="body" sz="quarter" idx="23"/>
          </p:nvPr>
        </p:nvSpPr>
        <p:spPr>
          <a:xfrm>
            <a:off x="4293021" y="2589043"/>
            <a:ext cx="1385432" cy="561975"/>
          </a:xfrm>
        </p:spPr>
        <p:txBody>
          <a:bodyPr>
            <a:noAutofit/>
          </a:bodyPr>
          <a:lstStyle>
            <a:lvl1pPr marL="0" indent="0" algn="l">
              <a:lnSpc>
                <a:spcPts val="1230"/>
              </a:lnSpc>
              <a:buFontTx/>
              <a:buNone/>
              <a:defRPr lang="en-US" sz="90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23" name="Text Placeholder 37">
            <a:extLst>
              <a:ext uri="{FF2B5EF4-FFF2-40B4-BE49-F238E27FC236}">
                <a16:creationId xmlns:a16="http://schemas.microsoft.com/office/drawing/2014/main" id="{ADBEDE79-93EC-7346-90F6-FD20F9D611EF}"/>
              </a:ext>
            </a:extLst>
          </p:cNvPr>
          <p:cNvSpPr>
            <a:spLocks noGrp="1"/>
          </p:cNvSpPr>
          <p:nvPr>
            <p:ph type="body" sz="quarter" idx="24"/>
          </p:nvPr>
        </p:nvSpPr>
        <p:spPr>
          <a:xfrm>
            <a:off x="4293021" y="2217537"/>
            <a:ext cx="1385432" cy="364639"/>
          </a:xfrm>
        </p:spPr>
        <p:txBody>
          <a:bodyPr>
            <a:noAutofit/>
          </a:bodyPr>
          <a:lstStyle>
            <a:lvl1pPr marL="0" indent="0" algn="l">
              <a:buFontTx/>
              <a:buNone/>
              <a:defRPr sz="1350" b="1">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25" name="Text Placeholder 28">
            <a:extLst>
              <a:ext uri="{FF2B5EF4-FFF2-40B4-BE49-F238E27FC236}">
                <a16:creationId xmlns:a16="http://schemas.microsoft.com/office/drawing/2014/main" id="{8FE6DBBD-FEEA-9A4A-8963-F97263819648}"/>
              </a:ext>
            </a:extLst>
          </p:cNvPr>
          <p:cNvSpPr>
            <a:spLocks noGrp="1"/>
          </p:cNvSpPr>
          <p:nvPr>
            <p:ph type="body" sz="quarter" idx="25"/>
          </p:nvPr>
        </p:nvSpPr>
        <p:spPr>
          <a:xfrm>
            <a:off x="6185204" y="2589043"/>
            <a:ext cx="1385432" cy="561975"/>
          </a:xfrm>
        </p:spPr>
        <p:txBody>
          <a:bodyPr>
            <a:noAutofit/>
          </a:bodyPr>
          <a:lstStyle>
            <a:lvl1pPr marL="0" indent="0" algn="l">
              <a:lnSpc>
                <a:spcPts val="1230"/>
              </a:lnSpc>
              <a:buFontTx/>
              <a:buNone/>
              <a:defRPr lang="en-US" sz="90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26" name="Text Placeholder 37">
            <a:extLst>
              <a:ext uri="{FF2B5EF4-FFF2-40B4-BE49-F238E27FC236}">
                <a16:creationId xmlns:a16="http://schemas.microsoft.com/office/drawing/2014/main" id="{60F9E3B7-6A44-ED4D-A3A8-406EBB9D06D9}"/>
              </a:ext>
            </a:extLst>
          </p:cNvPr>
          <p:cNvSpPr>
            <a:spLocks noGrp="1"/>
          </p:cNvSpPr>
          <p:nvPr>
            <p:ph type="body" sz="quarter" idx="26"/>
          </p:nvPr>
        </p:nvSpPr>
        <p:spPr>
          <a:xfrm>
            <a:off x="6185203" y="2217537"/>
            <a:ext cx="1385432" cy="364639"/>
          </a:xfrm>
        </p:spPr>
        <p:txBody>
          <a:bodyPr>
            <a:noAutofit/>
          </a:bodyPr>
          <a:lstStyle>
            <a:lvl1pPr marL="0" indent="0" algn="l">
              <a:buFontTx/>
              <a:buNone/>
              <a:defRPr sz="1350" b="1">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21" name="Date Placeholder 12">
            <a:extLst>
              <a:ext uri="{FF2B5EF4-FFF2-40B4-BE49-F238E27FC236}">
                <a16:creationId xmlns:a16="http://schemas.microsoft.com/office/drawing/2014/main" id="{231EE9E3-0617-3A42-AB40-7EFF2E45B9BB}"/>
              </a:ext>
            </a:extLst>
          </p:cNvPr>
          <p:cNvSpPr>
            <a:spLocks noGrp="1"/>
          </p:cNvSpPr>
          <p:nvPr>
            <p:ph type="dt" sz="half" idx="27"/>
          </p:nvPr>
        </p:nvSpPr>
        <p:spPr>
          <a:xfrm>
            <a:off x="6530975" y="4822825"/>
            <a:ext cx="1377950" cy="320675"/>
          </a:xfrm>
        </p:spPr>
        <p:txBody>
          <a:bodyPr/>
          <a:lstStyle>
            <a:lvl1pPr algn="r">
              <a:defRPr smtClean="0">
                <a:solidFill>
                  <a:schemeClr val="bg1"/>
                </a:solidFill>
              </a:defRPr>
            </a:lvl1pPr>
          </a:lstStyle>
          <a:p>
            <a:pPr>
              <a:defRPr/>
            </a:pPr>
            <a:fld id="{0A76BF05-5E7A-4F3A-8AEC-95DEADB20E4E}" type="datetime4">
              <a:rPr lang="en-US" smtClean="0"/>
              <a:t>February 9, 2026</a:t>
            </a:fld>
            <a:endParaRPr lang="en-US"/>
          </a:p>
        </p:txBody>
      </p:sp>
      <p:sp>
        <p:nvSpPr>
          <p:cNvPr id="24" name="Footer Placeholder 13">
            <a:extLst>
              <a:ext uri="{FF2B5EF4-FFF2-40B4-BE49-F238E27FC236}">
                <a16:creationId xmlns:a16="http://schemas.microsoft.com/office/drawing/2014/main" id="{E891B7E6-5E02-E942-8815-F51ADFA18E7A}"/>
              </a:ext>
            </a:extLst>
          </p:cNvPr>
          <p:cNvSpPr>
            <a:spLocks noGrp="1"/>
          </p:cNvSpPr>
          <p:nvPr>
            <p:ph type="ftr" sz="quarter" idx="28"/>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27" name="Slide Number Placeholder 14">
            <a:extLst>
              <a:ext uri="{FF2B5EF4-FFF2-40B4-BE49-F238E27FC236}">
                <a16:creationId xmlns:a16="http://schemas.microsoft.com/office/drawing/2014/main" id="{52E3E27D-22C7-F249-94C5-3AA9F2C7F80E}"/>
              </a:ext>
            </a:extLst>
          </p:cNvPr>
          <p:cNvSpPr>
            <a:spLocks noGrp="1"/>
          </p:cNvSpPr>
          <p:nvPr>
            <p:ph type="sldNum" sz="quarter" idx="29"/>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32EB9B22-2E8B-F241-8165-087A62F03C36}" type="slidenum">
              <a:rPr lang="en-US"/>
              <a:pPr>
                <a:defRPr/>
              </a:pPr>
              <a:t>‹#›</a:t>
            </a:fld>
            <a:endParaRPr lang="en-US"/>
          </a:p>
        </p:txBody>
      </p:sp>
    </p:spTree>
    <p:extLst>
      <p:ext uri="{BB962C8B-B14F-4D97-AF65-F5344CB8AC3E}">
        <p14:creationId xmlns:p14="http://schemas.microsoft.com/office/powerpoint/2010/main" val="9210691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and Cop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E70C58B-1023-9B4D-891B-1139177C3584}"/>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7" name="Straight Connector 6">
            <a:extLst>
              <a:ext uri="{FF2B5EF4-FFF2-40B4-BE49-F238E27FC236}">
                <a16:creationId xmlns:a16="http://schemas.microsoft.com/office/drawing/2014/main" id="{770CFD9D-44A1-8B46-88D9-B82F1A33C37D}"/>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CBDB3E1-E981-5040-B5D8-441FA3DC751E}"/>
              </a:ext>
            </a:extLst>
          </p:cNvPr>
          <p:cNvCxnSpPr>
            <a:cxnSpLocks/>
          </p:cNvCxnSpPr>
          <p:nvPr/>
        </p:nvCxnSpPr>
        <p:spPr>
          <a:xfrm>
            <a:off x="577850" y="3589338"/>
            <a:ext cx="2444750" cy="0"/>
          </a:xfrm>
          <a:prstGeom prst="line">
            <a:avLst/>
          </a:prstGeom>
          <a:ln w="146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3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Picture Placeholder 3">
            <a:extLst>
              <a:ext uri="{FF2B5EF4-FFF2-40B4-BE49-F238E27FC236}">
                <a16:creationId xmlns:a16="http://schemas.microsoft.com/office/drawing/2014/main" id="{780805D5-4527-7A4C-873E-83C4799ED117}"/>
              </a:ext>
            </a:extLst>
          </p:cNvPr>
          <p:cNvSpPr>
            <a:spLocks noGrp="1"/>
          </p:cNvSpPr>
          <p:nvPr>
            <p:ph type="pic" sz="quarter" idx="27"/>
          </p:nvPr>
        </p:nvSpPr>
        <p:spPr>
          <a:xfrm>
            <a:off x="578644" y="1240631"/>
            <a:ext cx="2444354" cy="2295525"/>
          </a:xfrm>
        </p:spPr>
        <p:txBody>
          <a:bodyPr/>
          <a:lstStyle/>
          <a:p>
            <a:pPr lvl="0"/>
            <a:r>
              <a:rPr lang="en-US" noProof="0"/>
              <a:t>Click icon to add picture</a:t>
            </a:r>
          </a:p>
        </p:txBody>
      </p:sp>
      <p:sp>
        <p:nvSpPr>
          <p:cNvPr id="5" name="Text Placeholder 4">
            <a:extLst>
              <a:ext uri="{FF2B5EF4-FFF2-40B4-BE49-F238E27FC236}">
                <a16:creationId xmlns:a16="http://schemas.microsoft.com/office/drawing/2014/main" id="{FA5DF593-D30B-B14D-973F-015856FF6A8E}"/>
              </a:ext>
            </a:extLst>
          </p:cNvPr>
          <p:cNvSpPr>
            <a:spLocks noGrp="1"/>
          </p:cNvSpPr>
          <p:nvPr>
            <p:ph type="body" sz="quarter" idx="28"/>
          </p:nvPr>
        </p:nvSpPr>
        <p:spPr>
          <a:xfrm>
            <a:off x="3244454" y="1240632"/>
            <a:ext cx="5273278" cy="3184922"/>
          </a:xfrm>
        </p:spPr>
        <p:txBody>
          <a:bodyPr/>
          <a:lstStyle>
            <a:lvl1pPr marL="0" indent="0">
              <a:lnSpc>
                <a:spcPts val="2355"/>
              </a:lnSpc>
              <a:buFontTx/>
              <a:buNone/>
              <a:defRPr sz="1650" b="0" i="0">
                <a:solidFill>
                  <a:schemeClr val="tx2"/>
                </a:solidFill>
                <a:latin typeface="Arial" panose="020B0604020202020204" pitchFamily="34" charset="0"/>
                <a:cs typeface="Arial" panose="020B0604020202020204" pitchFamily="34" charset="0"/>
              </a:defRPr>
            </a:lvl1pPr>
            <a:lvl2pPr marL="342900" indent="0">
              <a:buFontTx/>
              <a:buNone/>
              <a:defRPr>
                <a:solidFill>
                  <a:schemeClr val="tx2"/>
                </a:solidFill>
              </a:defRPr>
            </a:lvl2pPr>
            <a:lvl3pPr marL="685800" indent="0">
              <a:buFontTx/>
              <a:buNone/>
              <a:defRPr>
                <a:solidFill>
                  <a:schemeClr val="tx2"/>
                </a:solidFill>
              </a:defRPr>
            </a:lvl3pPr>
            <a:lvl4pPr marL="1028700" indent="0">
              <a:buFontTx/>
              <a:buNone/>
              <a:defRPr>
                <a:solidFill>
                  <a:schemeClr val="tx2"/>
                </a:solidFill>
              </a:defRPr>
            </a:lvl4pPr>
            <a:lvl5pPr marL="1371600" indent="0">
              <a:buFontTx/>
              <a:buNone/>
              <a:defRPr>
                <a:solidFill>
                  <a:schemeClr val="tx2"/>
                </a:solidFill>
              </a:defRPr>
            </a:lvl5pPr>
          </a:lstStyle>
          <a:p>
            <a:pPr lvl="0"/>
            <a:r>
              <a:rPr lang="en-US"/>
              <a:t>Click to edit Master text styles</a:t>
            </a:r>
          </a:p>
          <a:p>
            <a:pPr lvl="1"/>
            <a:r>
              <a:rPr lang="en-US"/>
              <a:t>Second level</a:t>
            </a:r>
          </a:p>
        </p:txBody>
      </p:sp>
      <p:sp>
        <p:nvSpPr>
          <p:cNvPr id="9" name="Date Placeholder 12">
            <a:extLst>
              <a:ext uri="{FF2B5EF4-FFF2-40B4-BE49-F238E27FC236}">
                <a16:creationId xmlns:a16="http://schemas.microsoft.com/office/drawing/2014/main" id="{BA6435A5-5880-CA43-B773-9A4E97B156BE}"/>
              </a:ext>
            </a:extLst>
          </p:cNvPr>
          <p:cNvSpPr>
            <a:spLocks noGrp="1"/>
          </p:cNvSpPr>
          <p:nvPr>
            <p:ph type="dt" sz="half" idx="29"/>
          </p:nvPr>
        </p:nvSpPr>
        <p:spPr>
          <a:xfrm>
            <a:off x="6530975" y="4822825"/>
            <a:ext cx="1377950" cy="320675"/>
          </a:xfrm>
        </p:spPr>
        <p:txBody>
          <a:bodyPr/>
          <a:lstStyle>
            <a:lvl1pPr algn="r">
              <a:defRPr smtClean="0">
                <a:solidFill>
                  <a:schemeClr val="bg1"/>
                </a:solidFill>
              </a:defRPr>
            </a:lvl1pPr>
          </a:lstStyle>
          <a:p>
            <a:pPr>
              <a:defRPr/>
            </a:pPr>
            <a:fld id="{6DEDDA36-A287-47ED-B728-90E30742102C}" type="datetime4">
              <a:rPr lang="en-US" smtClean="0"/>
              <a:t>February 9, 2026</a:t>
            </a:fld>
            <a:endParaRPr lang="en-US"/>
          </a:p>
        </p:txBody>
      </p:sp>
      <p:sp>
        <p:nvSpPr>
          <p:cNvPr id="10" name="Footer Placeholder 13">
            <a:extLst>
              <a:ext uri="{FF2B5EF4-FFF2-40B4-BE49-F238E27FC236}">
                <a16:creationId xmlns:a16="http://schemas.microsoft.com/office/drawing/2014/main" id="{D67F4D29-EB21-CF4C-BA0D-D6F10851DA67}"/>
              </a:ext>
            </a:extLst>
          </p:cNvPr>
          <p:cNvSpPr>
            <a:spLocks noGrp="1"/>
          </p:cNvSpPr>
          <p:nvPr>
            <p:ph type="ftr" sz="quarter" idx="30"/>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11" name="Slide Number Placeholder 14">
            <a:extLst>
              <a:ext uri="{FF2B5EF4-FFF2-40B4-BE49-F238E27FC236}">
                <a16:creationId xmlns:a16="http://schemas.microsoft.com/office/drawing/2014/main" id="{1D8B2A83-38C2-2844-88EF-3343CC5B4493}"/>
              </a:ext>
            </a:extLst>
          </p:cNvPr>
          <p:cNvSpPr>
            <a:spLocks noGrp="1"/>
          </p:cNvSpPr>
          <p:nvPr>
            <p:ph type="sldNum" sz="quarter" idx="31"/>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3C23C55B-8A2E-D74C-A92C-C1A31BE75DA5}" type="slidenum">
              <a:rPr lang="en-US"/>
              <a:pPr>
                <a:defRPr/>
              </a:pPr>
              <a:t>‹#›</a:t>
            </a:fld>
            <a:endParaRPr lang="en-US"/>
          </a:p>
        </p:txBody>
      </p:sp>
    </p:spTree>
    <p:extLst>
      <p:ext uri="{BB962C8B-B14F-4D97-AF65-F5344CB8AC3E}">
        <p14:creationId xmlns:p14="http://schemas.microsoft.com/office/powerpoint/2010/main" val="24716277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Icon + Columns">
    <p:bg>
      <p:bgPr>
        <a:solidFill>
          <a:srgbClr val="0033A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0B850A6-6196-244A-8C62-6B79F2223A82}"/>
              </a:ext>
            </a:extLst>
          </p:cNvPr>
          <p:cNvSpPr/>
          <p:nvPr/>
        </p:nvSpPr>
        <p:spPr>
          <a:xfrm>
            <a:off x="0" y="0"/>
            <a:ext cx="4572000" cy="48228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7" name="Rectangle 6">
            <a:extLst>
              <a:ext uri="{FF2B5EF4-FFF2-40B4-BE49-F238E27FC236}">
                <a16:creationId xmlns:a16="http://schemas.microsoft.com/office/drawing/2014/main" id="{C8E0E189-38AE-2D41-B7B2-604BE997AA49}"/>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8" name="Straight Connector 7">
            <a:extLst>
              <a:ext uri="{FF2B5EF4-FFF2-40B4-BE49-F238E27FC236}">
                <a16:creationId xmlns:a16="http://schemas.microsoft.com/office/drawing/2014/main" id="{DCC73459-456E-9E43-B8A1-42658C28B06D}"/>
              </a:ext>
            </a:extLst>
          </p:cNvPr>
          <p:cNvCxnSpPr/>
          <p:nvPr/>
        </p:nvCxnSpPr>
        <p:spPr>
          <a:xfrm>
            <a:off x="577850" y="955675"/>
            <a:ext cx="788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28">
            <a:extLst>
              <a:ext uri="{FF2B5EF4-FFF2-40B4-BE49-F238E27FC236}">
                <a16:creationId xmlns:a16="http://schemas.microsoft.com/office/drawing/2014/main" id="{8D281606-0CA0-CE41-AE0E-1426062C1D79}"/>
              </a:ext>
            </a:extLst>
          </p:cNvPr>
          <p:cNvSpPr>
            <a:spLocks noGrp="1"/>
          </p:cNvSpPr>
          <p:nvPr>
            <p:ph type="body" sz="quarter" idx="15"/>
          </p:nvPr>
        </p:nvSpPr>
        <p:spPr>
          <a:xfrm>
            <a:off x="546735" y="2015433"/>
            <a:ext cx="3568066" cy="1180269"/>
          </a:xfrm>
        </p:spPr>
        <p:txBody>
          <a:bodyPr>
            <a:noAutofit/>
          </a:bodyPr>
          <a:lstStyle>
            <a:lvl1pPr marL="128588" indent="-128588" algn="l">
              <a:lnSpc>
                <a:spcPts val="1680"/>
              </a:lnSpc>
              <a:buFont typeface="Arial" panose="020B0604020202020204" pitchFamily="34" charset="0"/>
              <a:buChar char="•"/>
              <a:defRPr lang="en-US" sz="135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6" name="Text Placeholder 37">
            <a:extLst>
              <a:ext uri="{FF2B5EF4-FFF2-40B4-BE49-F238E27FC236}">
                <a16:creationId xmlns:a16="http://schemas.microsoft.com/office/drawing/2014/main" id="{AA6473F8-F2B4-974D-81CB-A8D0F41BDAFC}"/>
              </a:ext>
            </a:extLst>
          </p:cNvPr>
          <p:cNvSpPr>
            <a:spLocks noGrp="1"/>
          </p:cNvSpPr>
          <p:nvPr>
            <p:ph type="body" sz="quarter" idx="20"/>
          </p:nvPr>
        </p:nvSpPr>
        <p:spPr>
          <a:xfrm>
            <a:off x="546735" y="1643928"/>
            <a:ext cx="2358563" cy="364639"/>
          </a:xfrm>
        </p:spPr>
        <p:txBody>
          <a:bodyPr>
            <a:noAutofit/>
          </a:bodyPr>
          <a:lstStyle>
            <a:lvl1pPr marL="0" indent="0" algn="l">
              <a:buFontTx/>
              <a:buNone/>
              <a:defRPr sz="1800" b="1" cap="all" baseline="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29" name="Text Placeholder 37">
            <a:extLst>
              <a:ext uri="{FF2B5EF4-FFF2-40B4-BE49-F238E27FC236}">
                <a16:creationId xmlns:a16="http://schemas.microsoft.com/office/drawing/2014/main" id="{2F62A084-CF31-1547-AB90-0C15AC1D646C}"/>
              </a:ext>
            </a:extLst>
          </p:cNvPr>
          <p:cNvSpPr>
            <a:spLocks noGrp="1"/>
          </p:cNvSpPr>
          <p:nvPr>
            <p:ph type="body" sz="quarter" idx="22"/>
          </p:nvPr>
        </p:nvSpPr>
        <p:spPr>
          <a:xfrm>
            <a:off x="5008867" y="1650795"/>
            <a:ext cx="2358563" cy="364639"/>
          </a:xfrm>
        </p:spPr>
        <p:txBody>
          <a:bodyPr>
            <a:noAutofit/>
          </a:bodyPr>
          <a:lstStyle>
            <a:lvl1pPr marL="0" indent="0" algn="l">
              <a:buFontTx/>
              <a:buNone/>
              <a:defRPr sz="1800" b="1" cap="all" baseline="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30" name="Text Placeholder 28">
            <a:extLst>
              <a:ext uri="{FF2B5EF4-FFF2-40B4-BE49-F238E27FC236}">
                <a16:creationId xmlns:a16="http://schemas.microsoft.com/office/drawing/2014/main" id="{5BCAC6BF-3725-1B4D-A689-28617CC281D3}"/>
              </a:ext>
            </a:extLst>
          </p:cNvPr>
          <p:cNvSpPr>
            <a:spLocks noGrp="1"/>
          </p:cNvSpPr>
          <p:nvPr>
            <p:ph type="body" sz="quarter" idx="23"/>
          </p:nvPr>
        </p:nvSpPr>
        <p:spPr>
          <a:xfrm>
            <a:off x="5004709" y="2130784"/>
            <a:ext cx="3512546" cy="1180269"/>
          </a:xfrm>
        </p:spPr>
        <p:txBody>
          <a:bodyPr>
            <a:noAutofit/>
          </a:bodyPr>
          <a:lstStyle>
            <a:lvl1pPr marL="128588" indent="-128588" algn="l">
              <a:lnSpc>
                <a:spcPts val="1680"/>
              </a:lnSpc>
              <a:buFont typeface="Arial" panose="020B0604020202020204" pitchFamily="34" charset="0"/>
              <a:buChar char="•"/>
              <a:defRPr lang="en-US" sz="135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1" name="Date Placeholder 12">
            <a:extLst>
              <a:ext uri="{FF2B5EF4-FFF2-40B4-BE49-F238E27FC236}">
                <a16:creationId xmlns:a16="http://schemas.microsoft.com/office/drawing/2014/main" id="{CA8C89B6-2AFF-6A48-90F9-083600C9D03D}"/>
              </a:ext>
            </a:extLst>
          </p:cNvPr>
          <p:cNvSpPr>
            <a:spLocks noGrp="1"/>
          </p:cNvSpPr>
          <p:nvPr>
            <p:ph type="dt" sz="half" idx="24"/>
          </p:nvPr>
        </p:nvSpPr>
        <p:spPr>
          <a:xfrm>
            <a:off x="6530975" y="4822825"/>
            <a:ext cx="1377950" cy="320675"/>
          </a:xfrm>
        </p:spPr>
        <p:txBody>
          <a:bodyPr/>
          <a:lstStyle>
            <a:lvl1pPr algn="r">
              <a:defRPr smtClean="0">
                <a:solidFill>
                  <a:schemeClr val="bg1"/>
                </a:solidFill>
              </a:defRPr>
            </a:lvl1pPr>
          </a:lstStyle>
          <a:p>
            <a:pPr>
              <a:defRPr/>
            </a:pPr>
            <a:fld id="{32ED1080-083F-4F23-ADE1-2A74F2D3E99A}" type="datetime4">
              <a:rPr lang="en-US" smtClean="0"/>
              <a:t>February 9, 2026</a:t>
            </a:fld>
            <a:endParaRPr lang="en-US"/>
          </a:p>
        </p:txBody>
      </p:sp>
      <p:sp>
        <p:nvSpPr>
          <p:cNvPr id="13" name="Footer Placeholder 13">
            <a:extLst>
              <a:ext uri="{FF2B5EF4-FFF2-40B4-BE49-F238E27FC236}">
                <a16:creationId xmlns:a16="http://schemas.microsoft.com/office/drawing/2014/main" id="{8E96985B-13EB-BF4F-B259-0C42529D46CE}"/>
              </a:ext>
            </a:extLst>
          </p:cNvPr>
          <p:cNvSpPr>
            <a:spLocks noGrp="1"/>
          </p:cNvSpPr>
          <p:nvPr>
            <p:ph type="ftr" sz="quarter" idx="25"/>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14" name="Slide Number Placeholder 14">
            <a:extLst>
              <a:ext uri="{FF2B5EF4-FFF2-40B4-BE49-F238E27FC236}">
                <a16:creationId xmlns:a16="http://schemas.microsoft.com/office/drawing/2014/main" id="{12EF73F2-01AA-6842-A77B-959F01162FA7}"/>
              </a:ext>
            </a:extLst>
          </p:cNvPr>
          <p:cNvSpPr>
            <a:spLocks noGrp="1"/>
          </p:cNvSpPr>
          <p:nvPr>
            <p:ph type="sldNum" sz="quarter" idx="26"/>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BC4F086F-06CB-3F41-912C-BFDF2CC77B71}" type="slidenum">
              <a:rPr lang="en-US"/>
              <a:pPr>
                <a:defRPr/>
              </a:pPr>
              <a:t>‹#›</a:t>
            </a:fld>
            <a:endParaRPr lang="en-US"/>
          </a:p>
        </p:txBody>
      </p:sp>
    </p:spTree>
    <p:extLst>
      <p:ext uri="{BB962C8B-B14F-4D97-AF65-F5344CB8AC3E}">
        <p14:creationId xmlns:p14="http://schemas.microsoft.com/office/powerpoint/2010/main" val="13061168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Icon + Columns">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D7F9E3-8AD9-684B-85A8-C2EAD2B24E5B}"/>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5" name="Straight Connector 4">
            <a:extLst>
              <a:ext uri="{FF2B5EF4-FFF2-40B4-BE49-F238E27FC236}">
                <a16:creationId xmlns:a16="http://schemas.microsoft.com/office/drawing/2014/main" id="{1A0F8A8E-D9A9-0A43-8F28-A901EDACBC9E}"/>
              </a:ext>
            </a:extLst>
          </p:cNvPr>
          <p:cNvCxnSpPr/>
          <p:nvPr/>
        </p:nvCxnSpPr>
        <p:spPr>
          <a:xfrm>
            <a:off x="577850" y="955675"/>
            <a:ext cx="788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37">
            <a:extLst>
              <a:ext uri="{FF2B5EF4-FFF2-40B4-BE49-F238E27FC236}">
                <a16:creationId xmlns:a16="http://schemas.microsoft.com/office/drawing/2014/main" id="{AA6473F8-F2B4-974D-81CB-A8D0F41BDAFC}"/>
              </a:ext>
            </a:extLst>
          </p:cNvPr>
          <p:cNvSpPr>
            <a:spLocks noGrp="1"/>
          </p:cNvSpPr>
          <p:nvPr>
            <p:ph type="body" sz="quarter" idx="20"/>
          </p:nvPr>
        </p:nvSpPr>
        <p:spPr>
          <a:xfrm>
            <a:off x="621895" y="1235067"/>
            <a:ext cx="3891916" cy="364639"/>
          </a:xfrm>
        </p:spPr>
        <p:txBody>
          <a:bodyPr>
            <a:noAutofit/>
          </a:bodyPr>
          <a:lstStyle>
            <a:lvl1pPr marL="0" indent="0" algn="l">
              <a:buFontTx/>
              <a:buNone/>
              <a:defRPr sz="4500" b="1">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17" name="Text Placeholder 28">
            <a:extLst>
              <a:ext uri="{FF2B5EF4-FFF2-40B4-BE49-F238E27FC236}">
                <a16:creationId xmlns:a16="http://schemas.microsoft.com/office/drawing/2014/main" id="{3F016AB7-74D7-C949-B43F-8A67AEB60209}"/>
              </a:ext>
            </a:extLst>
          </p:cNvPr>
          <p:cNvSpPr>
            <a:spLocks noGrp="1"/>
          </p:cNvSpPr>
          <p:nvPr>
            <p:ph type="body" sz="quarter" idx="15"/>
          </p:nvPr>
        </p:nvSpPr>
        <p:spPr>
          <a:xfrm>
            <a:off x="546735" y="2616569"/>
            <a:ext cx="3568066" cy="1180269"/>
          </a:xfrm>
        </p:spPr>
        <p:txBody>
          <a:bodyPr>
            <a:noAutofit/>
          </a:bodyPr>
          <a:lstStyle>
            <a:lvl1pPr marL="0" indent="0" algn="l">
              <a:lnSpc>
                <a:spcPts val="1680"/>
              </a:lnSpc>
              <a:buFont typeface="Arial" panose="020B0604020202020204" pitchFamily="34" charset="0"/>
              <a:buNone/>
              <a:defRPr lang="en-US" sz="135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Footer Placeholder 13">
            <a:extLst>
              <a:ext uri="{FF2B5EF4-FFF2-40B4-BE49-F238E27FC236}">
                <a16:creationId xmlns:a16="http://schemas.microsoft.com/office/drawing/2014/main" id="{4CB50BF9-F5C4-EA43-A662-10FDAB3E829F}"/>
              </a:ext>
            </a:extLst>
          </p:cNvPr>
          <p:cNvSpPr>
            <a:spLocks noGrp="1"/>
          </p:cNvSpPr>
          <p:nvPr>
            <p:ph type="ftr" sz="quarter" idx="21"/>
          </p:nvPr>
        </p:nvSpPr>
        <p:spPr>
          <a:xfrm>
            <a:off x="531813" y="4822825"/>
            <a:ext cx="1270000" cy="320675"/>
          </a:xfrm>
        </p:spPr>
        <p:txBody>
          <a:bodyPr/>
          <a:lstStyle>
            <a:lvl1pPr algn="l">
              <a:defRPr b="1">
                <a:solidFill>
                  <a:schemeClr val="bg1"/>
                </a:solidFill>
              </a:defRPr>
            </a:lvl1pPr>
          </a:lstStyle>
          <a:p>
            <a:pPr>
              <a:defRPr/>
            </a:pPr>
            <a:r>
              <a:rPr lang="en-US"/>
              <a:t>Stellar MLS</a:t>
            </a:r>
          </a:p>
        </p:txBody>
      </p:sp>
    </p:spTree>
    <p:extLst>
      <p:ext uri="{BB962C8B-B14F-4D97-AF65-F5344CB8AC3E}">
        <p14:creationId xmlns:p14="http://schemas.microsoft.com/office/powerpoint/2010/main" val="19197563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80747AE-450C-2244-850B-82292DB10913}"/>
              </a:ext>
            </a:extLst>
          </p:cNvPr>
          <p:cNvSpPr/>
          <p:nvPr/>
        </p:nvSpPr>
        <p:spPr>
          <a:xfrm>
            <a:off x="0" y="1536701"/>
            <a:ext cx="9144000" cy="3689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2" name="Title 1">
            <a:extLst>
              <a:ext uri="{FF2B5EF4-FFF2-40B4-BE49-F238E27FC236}">
                <a16:creationId xmlns:a16="http://schemas.microsoft.com/office/drawing/2014/main" id="{60CB7FA0-C97B-B543-946B-AF8BFEB3C039}"/>
              </a:ext>
            </a:extLst>
          </p:cNvPr>
          <p:cNvSpPr>
            <a:spLocks noGrp="1"/>
          </p:cNvSpPr>
          <p:nvPr>
            <p:ph type="ctrTitle"/>
          </p:nvPr>
        </p:nvSpPr>
        <p:spPr>
          <a:xfrm>
            <a:off x="628651" y="1812298"/>
            <a:ext cx="8121811" cy="668013"/>
          </a:xfrm>
        </p:spPr>
        <p:txBody>
          <a:bodyPr anchor="t">
            <a:noAutofit/>
          </a:bodyPr>
          <a:lstStyle>
            <a:lvl1pPr algn="l">
              <a:defRPr sz="4500" cap="all" baseline="0">
                <a:ln>
                  <a:noFill/>
                </a:ln>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3E147F2E-2C82-C040-A64F-A4A9FA4A1259}"/>
              </a:ext>
            </a:extLst>
          </p:cNvPr>
          <p:cNvSpPr>
            <a:spLocks noGrp="1"/>
          </p:cNvSpPr>
          <p:nvPr>
            <p:ph type="subTitle" idx="1"/>
          </p:nvPr>
        </p:nvSpPr>
        <p:spPr>
          <a:xfrm>
            <a:off x="628649" y="2468882"/>
            <a:ext cx="8121810" cy="1698569"/>
          </a:xfrm>
        </p:spPr>
        <p:txBody>
          <a:bodyPr>
            <a:noAutofit/>
          </a:bodyPr>
          <a:lstStyle>
            <a:lvl1pPr marL="0" indent="0" algn="l">
              <a:buNone/>
              <a:defRPr sz="4050" b="1" cap="all" baseline="0">
                <a:solidFill>
                  <a:schemeClr val="bg1"/>
                </a:solidFill>
                <a:latin typeface="Arial" panose="020B0604020202020204" pitchFamily="34" charset="0"/>
                <a:cs typeface="Arial" panose="020B0604020202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6" name="Date Placeholder 7">
            <a:extLst>
              <a:ext uri="{FF2B5EF4-FFF2-40B4-BE49-F238E27FC236}">
                <a16:creationId xmlns:a16="http://schemas.microsoft.com/office/drawing/2014/main" id="{92C92369-8713-5C48-92C3-FB87EFA05277}"/>
              </a:ext>
            </a:extLst>
          </p:cNvPr>
          <p:cNvSpPr>
            <a:spLocks noGrp="1"/>
          </p:cNvSpPr>
          <p:nvPr>
            <p:ph type="dt" sz="half" idx="10"/>
          </p:nvPr>
        </p:nvSpPr>
        <p:spPr>
          <a:xfrm>
            <a:off x="628650" y="4519614"/>
            <a:ext cx="2057400" cy="274637"/>
          </a:xfrm>
        </p:spPr>
        <p:txBody>
          <a:bodyPr/>
          <a:lstStyle>
            <a:lvl1pPr>
              <a:defRPr sz="1050" smtClean="0">
                <a:solidFill>
                  <a:schemeClr val="bg1"/>
                </a:solidFill>
              </a:defRPr>
            </a:lvl1pPr>
          </a:lstStyle>
          <a:p>
            <a:pPr>
              <a:defRPr/>
            </a:pPr>
            <a:fld id="{3E99F55B-D9A0-49B9-9D98-A81ECF436D10}" type="datetime4">
              <a:rPr lang="en-US" smtClean="0"/>
              <a:t>February 9, 2026</a:t>
            </a:fld>
            <a:endParaRPr lang="en-US"/>
          </a:p>
        </p:txBody>
      </p:sp>
    </p:spTree>
    <p:extLst>
      <p:ext uri="{BB962C8B-B14F-4D97-AF65-F5344CB8AC3E}">
        <p14:creationId xmlns:p14="http://schemas.microsoft.com/office/powerpoint/2010/main" val="18374595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210A726-06E4-194C-828B-7A00A72976EA}"/>
              </a:ext>
            </a:extLst>
          </p:cNvPr>
          <p:cNvSpPr/>
          <p:nvPr/>
        </p:nvSpPr>
        <p:spPr>
          <a:xfrm>
            <a:off x="-4762" y="0"/>
            <a:ext cx="9144001" cy="5143500"/>
          </a:xfrm>
          <a:prstGeom prst="rect">
            <a:avLst/>
          </a:prstGeom>
          <a:solidFill>
            <a:srgbClr val="00BCD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5" name="Rectangle 4">
            <a:extLst>
              <a:ext uri="{FF2B5EF4-FFF2-40B4-BE49-F238E27FC236}">
                <a16:creationId xmlns:a16="http://schemas.microsoft.com/office/drawing/2014/main" id="{F6CB1BF0-40B5-9149-8832-39186220F501}"/>
              </a:ext>
            </a:extLst>
          </p:cNvPr>
          <p:cNvSpPr/>
          <p:nvPr/>
        </p:nvSpPr>
        <p:spPr>
          <a:xfrm>
            <a:off x="-4762" y="4822826"/>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43878" y="1133476"/>
            <a:ext cx="7886700" cy="1998345"/>
          </a:xfrm>
        </p:spPr>
        <p:txBody>
          <a:bodyPr/>
          <a:lstStyle>
            <a:lvl1pPr marL="0" indent="0">
              <a:buNone/>
              <a:defRPr sz="4500" b="1" cap="all" baseline="0">
                <a:solidFill>
                  <a:schemeClr val="bg1"/>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10" name="Title 9">
            <a:extLst>
              <a:ext uri="{FF2B5EF4-FFF2-40B4-BE49-F238E27FC236}">
                <a16:creationId xmlns:a16="http://schemas.microsoft.com/office/drawing/2014/main" id="{93C27B33-556A-5049-A811-EFFE3179524D}"/>
              </a:ext>
            </a:extLst>
          </p:cNvPr>
          <p:cNvSpPr>
            <a:spLocks noGrp="1"/>
          </p:cNvSpPr>
          <p:nvPr>
            <p:ph type="title"/>
          </p:nvPr>
        </p:nvSpPr>
        <p:spPr>
          <a:xfrm>
            <a:off x="543878" y="273844"/>
            <a:ext cx="7886700" cy="994172"/>
          </a:xfrm>
        </p:spPr>
        <p:txBody>
          <a:bodyPr>
            <a:normAutofit/>
          </a:bodyPr>
          <a:lstStyle>
            <a:lvl1pPr>
              <a:defRPr sz="4500" cap="all" baseline="0">
                <a:solidFill>
                  <a:schemeClr val="bg1"/>
                </a:solidFill>
              </a:defRPr>
            </a:lvl1pPr>
          </a:lstStyle>
          <a:p>
            <a:r>
              <a:rPr lang="en-US"/>
              <a:t>Click to edit Master title style</a:t>
            </a:r>
          </a:p>
        </p:txBody>
      </p:sp>
    </p:spTree>
    <p:extLst>
      <p:ext uri="{BB962C8B-B14F-4D97-AF65-F5344CB8AC3E}">
        <p14:creationId xmlns:p14="http://schemas.microsoft.com/office/powerpoint/2010/main" val="1528898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lternate_Chapter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715EBB-DC3E-6741-A97F-92F8C9DB2800}"/>
              </a:ext>
            </a:extLst>
          </p:cNvPr>
          <p:cNvSpPr/>
          <p:nvPr/>
        </p:nvSpPr>
        <p:spPr>
          <a:xfrm>
            <a:off x="-4762" y="0"/>
            <a:ext cx="9144001"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5" name="Rectangle 4">
            <a:extLst>
              <a:ext uri="{FF2B5EF4-FFF2-40B4-BE49-F238E27FC236}">
                <a16:creationId xmlns:a16="http://schemas.microsoft.com/office/drawing/2014/main" id="{A245FDB8-5E01-4141-968B-BF3F84F69F8E}"/>
              </a:ext>
            </a:extLst>
          </p:cNvPr>
          <p:cNvSpPr/>
          <p:nvPr/>
        </p:nvSpPr>
        <p:spPr>
          <a:xfrm>
            <a:off x="-4762" y="4822826"/>
            <a:ext cx="9144001" cy="32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43878" y="1133476"/>
            <a:ext cx="7886700" cy="1998345"/>
          </a:xfrm>
        </p:spPr>
        <p:txBody>
          <a:bodyPr/>
          <a:lstStyle>
            <a:lvl1pPr marL="0" indent="0">
              <a:buNone/>
              <a:defRPr sz="4500" b="1" cap="all" baseline="0">
                <a:solidFill>
                  <a:schemeClr val="bg1"/>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10" name="Title 9">
            <a:extLst>
              <a:ext uri="{FF2B5EF4-FFF2-40B4-BE49-F238E27FC236}">
                <a16:creationId xmlns:a16="http://schemas.microsoft.com/office/drawing/2014/main" id="{93C27B33-556A-5049-A811-EFFE3179524D}"/>
              </a:ext>
            </a:extLst>
          </p:cNvPr>
          <p:cNvSpPr>
            <a:spLocks noGrp="1"/>
          </p:cNvSpPr>
          <p:nvPr>
            <p:ph type="title"/>
          </p:nvPr>
        </p:nvSpPr>
        <p:spPr>
          <a:xfrm>
            <a:off x="543878" y="273844"/>
            <a:ext cx="7886700" cy="994172"/>
          </a:xfrm>
        </p:spPr>
        <p:txBody>
          <a:bodyPr>
            <a:normAutofit/>
          </a:bodyPr>
          <a:lstStyle>
            <a:lvl1pPr>
              <a:defRPr sz="4500" cap="all" baseline="0">
                <a:solidFill>
                  <a:schemeClr val="bg1"/>
                </a:solidFill>
              </a:defRPr>
            </a:lvl1pPr>
          </a:lstStyle>
          <a:p>
            <a:r>
              <a:rPr lang="en-US"/>
              <a:t>Click to edit Master title style</a:t>
            </a:r>
          </a:p>
        </p:txBody>
      </p:sp>
    </p:spTree>
    <p:extLst>
      <p:ext uri="{BB962C8B-B14F-4D97-AF65-F5344CB8AC3E}">
        <p14:creationId xmlns:p14="http://schemas.microsoft.com/office/powerpoint/2010/main" val="40340188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06FE29A-B810-B540-B154-856D44CD884C}"/>
              </a:ext>
            </a:extLst>
          </p:cNvPr>
          <p:cNvSpPr/>
          <p:nvPr/>
        </p:nvSpPr>
        <p:spPr>
          <a:xfrm>
            <a:off x="-4762" y="4822826"/>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5" name="Straight Connector 4">
            <a:extLst>
              <a:ext uri="{FF2B5EF4-FFF2-40B4-BE49-F238E27FC236}">
                <a16:creationId xmlns:a16="http://schemas.microsoft.com/office/drawing/2014/main" id="{EAE61F6E-2A5B-CA41-AD70-4633D25E1FC1}"/>
              </a:ext>
            </a:extLst>
          </p:cNvPr>
          <p:cNvCxnSpPr/>
          <p:nvPr/>
        </p:nvCxnSpPr>
        <p:spPr>
          <a:xfrm>
            <a:off x="577850" y="70802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78168" y="999411"/>
            <a:ext cx="7886700" cy="2103119"/>
          </a:xfrm>
        </p:spPr>
        <p:txBody>
          <a:bodyPr>
            <a:noAutofit/>
          </a:bodyPr>
          <a:lstStyle>
            <a:lvl1pPr marL="0" indent="0">
              <a:lnSpc>
                <a:spcPts val="3615"/>
              </a:lnSpc>
              <a:spcBef>
                <a:spcPts val="0"/>
              </a:spcBef>
              <a:buNone/>
              <a:defRPr sz="3300" b="0">
                <a:solidFill>
                  <a:schemeClr val="accent2"/>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6" name="Text Placeholder 5">
            <a:extLst>
              <a:ext uri="{FF2B5EF4-FFF2-40B4-BE49-F238E27FC236}">
                <a16:creationId xmlns:a16="http://schemas.microsoft.com/office/drawing/2014/main" id="{00E452EA-CC53-FF4A-AC7A-4F9D162651FC}"/>
              </a:ext>
            </a:extLst>
          </p:cNvPr>
          <p:cNvSpPr>
            <a:spLocks noGrp="1"/>
          </p:cNvSpPr>
          <p:nvPr>
            <p:ph type="body" sz="quarter" idx="11"/>
          </p:nvPr>
        </p:nvSpPr>
        <p:spPr>
          <a:xfrm>
            <a:off x="578167" y="3508296"/>
            <a:ext cx="4343162" cy="503635"/>
          </a:xfrm>
        </p:spPr>
        <p:txBody>
          <a:bodyPr/>
          <a:lstStyle>
            <a:lvl1pPr marL="0" indent="0">
              <a:buFontTx/>
              <a:buNone/>
              <a:defRPr>
                <a:solidFill>
                  <a:schemeClr val="accent2"/>
                </a:solidFill>
              </a:defRPr>
            </a:lvl1pPr>
          </a:lstStyle>
          <a:p>
            <a:pPr lvl="0"/>
            <a:r>
              <a:rPr lang="en-US"/>
              <a:t>Click to edit Master text styles</a:t>
            </a:r>
          </a:p>
        </p:txBody>
      </p:sp>
      <p:sp>
        <p:nvSpPr>
          <p:cNvPr id="7" name="Date Placeholder 12">
            <a:extLst>
              <a:ext uri="{FF2B5EF4-FFF2-40B4-BE49-F238E27FC236}">
                <a16:creationId xmlns:a16="http://schemas.microsoft.com/office/drawing/2014/main" id="{95459CCE-5710-DB44-BB1D-59CC4C392200}"/>
              </a:ext>
            </a:extLst>
          </p:cNvPr>
          <p:cNvSpPr>
            <a:spLocks noGrp="1"/>
          </p:cNvSpPr>
          <p:nvPr>
            <p:ph type="dt" sz="half" idx="12"/>
          </p:nvPr>
        </p:nvSpPr>
        <p:spPr>
          <a:xfrm>
            <a:off x="6530976" y="4822826"/>
            <a:ext cx="1377950" cy="320675"/>
          </a:xfrm>
        </p:spPr>
        <p:txBody>
          <a:bodyPr/>
          <a:lstStyle>
            <a:lvl1pPr algn="r">
              <a:defRPr smtClean="0">
                <a:solidFill>
                  <a:schemeClr val="bg1"/>
                </a:solidFill>
              </a:defRPr>
            </a:lvl1pPr>
          </a:lstStyle>
          <a:p>
            <a:pPr>
              <a:defRPr/>
            </a:pPr>
            <a:fld id="{C7B2808D-4595-4992-B037-183DB2330D5E}" type="datetime4">
              <a:rPr lang="en-US" smtClean="0"/>
              <a:t>February 9, 2026</a:t>
            </a:fld>
            <a:endParaRPr lang="en-US"/>
          </a:p>
        </p:txBody>
      </p:sp>
      <p:sp>
        <p:nvSpPr>
          <p:cNvPr id="8" name="Footer Placeholder 13">
            <a:extLst>
              <a:ext uri="{FF2B5EF4-FFF2-40B4-BE49-F238E27FC236}">
                <a16:creationId xmlns:a16="http://schemas.microsoft.com/office/drawing/2014/main" id="{9756339D-18FE-ED48-B63C-F7974B814F55}"/>
              </a:ext>
            </a:extLst>
          </p:cNvPr>
          <p:cNvSpPr>
            <a:spLocks noGrp="1"/>
          </p:cNvSpPr>
          <p:nvPr>
            <p:ph type="ftr" sz="quarter" idx="13"/>
          </p:nvPr>
        </p:nvSpPr>
        <p:spPr>
          <a:xfrm>
            <a:off x="531813" y="4822826"/>
            <a:ext cx="1270000" cy="320675"/>
          </a:xfrm>
        </p:spPr>
        <p:txBody>
          <a:bodyPr/>
          <a:lstStyle>
            <a:lvl1pPr algn="l">
              <a:defRPr b="1">
                <a:solidFill>
                  <a:schemeClr val="bg1"/>
                </a:solidFill>
              </a:defRPr>
            </a:lvl1pPr>
          </a:lstStyle>
          <a:p>
            <a:pPr>
              <a:defRPr/>
            </a:pPr>
            <a:r>
              <a:rPr lang="en-US"/>
              <a:t>Stellar MLS</a:t>
            </a:r>
          </a:p>
        </p:txBody>
      </p:sp>
      <p:sp>
        <p:nvSpPr>
          <p:cNvPr id="9" name="Slide Number Placeholder 14">
            <a:extLst>
              <a:ext uri="{FF2B5EF4-FFF2-40B4-BE49-F238E27FC236}">
                <a16:creationId xmlns:a16="http://schemas.microsoft.com/office/drawing/2014/main" id="{B335FAC5-A7C7-5345-93DB-3A8DF14CCA0E}"/>
              </a:ext>
            </a:extLst>
          </p:cNvPr>
          <p:cNvSpPr>
            <a:spLocks noGrp="1"/>
          </p:cNvSpPr>
          <p:nvPr>
            <p:ph type="sldNum" sz="quarter" idx="14"/>
          </p:nvPr>
        </p:nvSpPr>
        <p:spPr>
          <a:xfrm>
            <a:off x="7989888" y="4822826"/>
            <a:ext cx="527050" cy="320675"/>
          </a:xfrm>
          <a:solidFill>
            <a:schemeClr val="accent2"/>
          </a:solidFill>
        </p:spPr>
        <p:txBody>
          <a:bodyPr/>
          <a:lstStyle>
            <a:lvl1pPr algn="ctr">
              <a:defRPr smtClean="0">
                <a:solidFill>
                  <a:schemeClr val="bg1"/>
                </a:solidFill>
              </a:defRPr>
            </a:lvl1pPr>
          </a:lstStyle>
          <a:p>
            <a:pPr>
              <a:defRPr/>
            </a:pPr>
            <a:fld id="{6AFD051F-C981-664B-80DF-CEE2EFD32A07}" type="slidenum">
              <a:rPr lang="en-US"/>
              <a:pPr>
                <a:defRPr/>
              </a:pPr>
              <a:t>‹#›</a:t>
            </a:fld>
            <a:endParaRPr lang="en-US"/>
          </a:p>
        </p:txBody>
      </p:sp>
    </p:spTree>
    <p:extLst>
      <p:ext uri="{BB962C8B-B14F-4D97-AF65-F5344CB8AC3E}">
        <p14:creationId xmlns:p14="http://schemas.microsoft.com/office/powerpoint/2010/main" val="39256446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lternate Quotation">
    <p:bg>
      <p:bgPr>
        <a:solidFill>
          <a:schemeClr val="accent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FC2070-BDD6-CA4A-85F4-F7FAAFCA282C}"/>
              </a:ext>
            </a:extLst>
          </p:cNvPr>
          <p:cNvSpPr/>
          <p:nvPr/>
        </p:nvSpPr>
        <p:spPr>
          <a:xfrm>
            <a:off x="-4762" y="4822826"/>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5" name="Straight Connector 4">
            <a:extLst>
              <a:ext uri="{FF2B5EF4-FFF2-40B4-BE49-F238E27FC236}">
                <a16:creationId xmlns:a16="http://schemas.microsoft.com/office/drawing/2014/main" id="{5130DD2F-6E46-6148-855D-5BD8771D384F}"/>
              </a:ext>
            </a:extLst>
          </p:cNvPr>
          <p:cNvCxnSpPr/>
          <p:nvPr/>
        </p:nvCxnSpPr>
        <p:spPr>
          <a:xfrm>
            <a:off x="577850" y="708025"/>
            <a:ext cx="788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78168" y="999411"/>
            <a:ext cx="7886700" cy="2103119"/>
          </a:xfrm>
        </p:spPr>
        <p:txBody>
          <a:bodyPr>
            <a:noAutofit/>
          </a:bodyPr>
          <a:lstStyle>
            <a:lvl1pPr marL="0" indent="0">
              <a:lnSpc>
                <a:spcPts val="3615"/>
              </a:lnSpc>
              <a:spcBef>
                <a:spcPts val="0"/>
              </a:spcBef>
              <a:buNone/>
              <a:defRPr sz="3300" b="0">
                <a:solidFill>
                  <a:schemeClr val="bg1"/>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6" name="Text Placeholder 5">
            <a:extLst>
              <a:ext uri="{FF2B5EF4-FFF2-40B4-BE49-F238E27FC236}">
                <a16:creationId xmlns:a16="http://schemas.microsoft.com/office/drawing/2014/main" id="{00E452EA-CC53-FF4A-AC7A-4F9D162651FC}"/>
              </a:ext>
            </a:extLst>
          </p:cNvPr>
          <p:cNvSpPr>
            <a:spLocks noGrp="1"/>
          </p:cNvSpPr>
          <p:nvPr>
            <p:ph type="body" sz="quarter" idx="11"/>
          </p:nvPr>
        </p:nvSpPr>
        <p:spPr>
          <a:xfrm>
            <a:off x="578167" y="3508296"/>
            <a:ext cx="4343162" cy="503635"/>
          </a:xfrm>
        </p:spPr>
        <p:txBody>
          <a:bodyPr/>
          <a:lstStyle>
            <a:lvl1pPr marL="0" indent="0">
              <a:buFontTx/>
              <a:buNone/>
              <a:defRPr>
                <a:solidFill>
                  <a:schemeClr val="bg1"/>
                </a:solidFill>
              </a:defRPr>
            </a:lvl1pPr>
          </a:lstStyle>
          <a:p>
            <a:pPr lvl="0"/>
            <a:r>
              <a:rPr lang="en-US"/>
              <a:t>Click to edit Master text styles</a:t>
            </a:r>
          </a:p>
        </p:txBody>
      </p:sp>
      <p:sp>
        <p:nvSpPr>
          <p:cNvPr id="7" name="Date Placeholder 12">
            <a:extLst>
              <a:ext uri="{FF2B5EF4-FFF2-40B4-BE49-F238E27FC236}">
                <a16:creationId xmlns:a16="http://schemas.microsoft.com/office/drawing/2014/main" id="{0AEACB26-7377-2444-9B51-0168108494BE}"/>
              </a:ext>
            </a:extLst>
          </p:cNvPr>
          <p:cNvSpPr>
            <a:spLocks noGrp="1"/>
          </p:cNvSpPr>
          <p:nvPr>
            <p:ph type="dt" sz="half" idx="12"/>
          </p:nvPr>
        </p:nvSpPr>
        <p:spPr>
          <a:xfrm>
            <a:off x="6530976" y="4822826"/>
            <a:ext cx="1377950" cy="320675"/>
          </a:xfrm>
        </p:spPr>
        <p:txBody>
          <a:bodyPr/>
          <a:lstStyle>
            <a:lvl1pPr algn="r">
              <a:defRPr smtClean="0">
                <a:solidFill>
                  <a:schemeClr val="bg1"/>
                </a:solidFill>
              </a:defRPr>
            </a:lvl1pPr>
          </a:lstStyle>
          <a:p>
            <a:pPr>
              <a:defRPr/>
            </a:pPr>
            <a:fld id="{1BFF7D69-7278-42A9-80D5-8D2A9E5EEB63}" type="datetime4">
              <a:rPr lang="en-US" smtClean="0"/>
              <a:t>February 9, 2026</a:t>
            </a:fld>
            <a:endParaRPr lang="en-US"/>
          </a:p>
        </p:txBody>
      </p:sp>
      <p:sp>
        <p:nvSpPr>
          <p:cNvPr id="8" name="Footer Placeholder 13">
            <a:extLst>
              <a:ext uri="{FF2B5EF4-FFF2-40B4-BE49-F238E27FC236}">
                <a16:creationId xmlns:a16="http://schemas.microsoft.com/office/drawing/2014/main" id="{3A6C89EF-A7C6-6C46-B5D6-0E021EA6FC2F}"/>
              </a:ext>
            </a:extLst>
          </p:cNvPr>
          <p:cNvSpPr>
            <a:spLocks noGrp="1"/>
          </p:cNvSpPr>
          <p:nvPr>
            <p:ph type="ftr" sz="quarter" idx="13"/>
          </p:nvPr>
        </p:nvSpPr>
        <p:spPr>
          <a:xfrm>
            <a:off x="531813" y="4822826"/>
            <a:ext cx="1270000" cy="320675"/>
          </a:xfrm>
        </p:spPr>
        <p:txBody>
          <a:bodyPr/>
          <a:lstStyle>
            <a:lvl1pPr algn="l">
              <a:defRPr b="1">
                <a:solidFill>
                  <a:schemeClr val="bg1"/>
                </a:solidFill>
              </a:defRPr>
            </a:lvl1pPr>
          </a:lstStyle>
          <a:p>
            <a:pPr>
              <a:defRPr/>
            </a:pPr>
            <a:r>
              <a:rPr lang="en-US"/>
              <a:t>Stellar MLS</a:t>
            </a:r>
          </a:p>
        </p:txBody>
      </p:sp>
      <p:sp>
        <p:nvSpPr>
          <p:cNvPr id="9" name="Slide Number Placeholder 14">
            <a:extLst>
              <a:ext uri="{FF2B5EF4-FFF2-40B4-BE49-F238E27FC236}">
                <a16:creationId xmlns:a16="http://schemas.microsoft.com/office/drawing/2014/main" id="{5A39A8EE-E596-0240-8A1A-40EE671D0436}"/>
              </a:ext>
            </a:extLst>
          </p:cNvPr>
          <p:cNvSpPr>
            <a:spLocks noGrp="1"/>
          </p:cNvSpPr>
          <p:nvPr>
            <p:ph type="sldNum" sz="quarter" idx="14"/>
          </p:nvPr>
        </p:nvSpPr>
        <p:spPr>
          <a:xfrm>
            <a:off x="7989888" y="4822826"/>
            <a:ext cx="527050" cy="320675"/>
          </a:xfrm>
          <a:solidFill>
            <a:schemeClr val="accent2"/>
          </a:solidFill>
        </p:spPr>
        <p:txBody>
          <a:bodyPr/>
          <a:lstStyle>
            <a:lvl1pPr algn="ctr">
              <a:defRPr smtClean="0">
                <a:solidFill>
                  <a:schemeClr val="bg1"/>
                </a:solidFill>
              </a:defRPr>
            </a:lvl1pPr>
          </a:lstStyle>
          <a:p>
            <a:pPr>
              <a:defRPr/>
            </a:pPr>
            <a:fld id="{CA36F930-9180-7348-BB4E-3FE567D7AF43}" type="slidenum">
              <a:rPr lang="en-US"/>
              <a:pPr>
                <a:defRPr/>
              </a:pPr>
              <a:t>‹#›</a:t>
            </a:fld>
            <a:endParaRPr lang="en-US"/>
          </a:p>
        </p:txBody>
      </p:sp>
    </p:spTree>
    <p:extLst>
      <p:ext uri="{BB962C8B-B14F-4D97-AF65-F5344CB8AC3E}">
        <p14:creationId xmlns:p14="http://schemas.microsoft.com/office/powerpoint/2010/main" val="25912532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ilestones">
    <p:bg>
      <p:bgPr>
        <a:solidFill>
          <a:srgbClr val="5C6670"/>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25FC3EC-2F80-F645-8583-3DA9648FEBA8}"/>
              </a:ext>
            </a:extLst>
          </p:cNvPr>
          <p:cNvSpPr/>
          <p:nvPr/>
        </p:nvSpPr>
        <p:spPr>
          <a:xfrm>
            <a:off x="-4762" y="4822826"/>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4" name="Straight Connector 13">
            <a:extLst>
              <a:ext uri="{FF2B5EF4-FFF2-40B4-BE49-F238E27FC236}">
                <a16:creationId xmlns:a16="http://schemas.microsoft.com/office/drawing/2014/main" id="{B0650064-EA93-B445-AEE6-433F5DFFC5FB}"/>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CB30A9D3-E532-9947-B6E0-EE6B78EF3145}"/>
              </a:ext>
            </a:extLst>
          </p:cNvPr>
          <p:cNvSpPr/>
          <p:nvPr/>
        </p:nvSpPr>
        <p:spPr>
          <a:xfrm>
            <a:off x="714376" y="1409701"/>
            <a:ext cx="1285875" cy="1285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sp>
        <p:nvSpPr>
          <p:cNvPr id="16" name="Oval 15">
            <a:extLst>
              <a:ext uri="{FF2B5EF4-FFF2-40B4-BE49-F238E27FC236}">
                <a16:creationId xmlns:a16="http://schemas.microsoft.com/office/drawing/2014/main" id="{D578AF7D-BE2B-DA48-BA0F-60A79DFCA76F}"/>
              </a:ext>
            </a:extLst>
          </p:cNvPr>
          <p:cNvSpPr/>
          <p:nvPr/>
        </p:nvSpPr>
        <p:spPr>
          <a:xfrm>
            <a:off x="5362576" y="1409701"/>
            <a:ext cx="1285875" cy="1285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sp>
        <p:nvSpPr>
          <p:cNvPr id="17" name="Oval 16">
            <a:extLst>
              <a:ext uri="{FF2B5EF4-FFF2-40B4-BE49-F238E27FC236}">
                <a16:creationId xmlns:a16="http://schemas.microsoft.com/office/drawing/2014/main" id="{3423D5E3-AA52-AE4A-A947-4DEA80D85329}"/>
              </a:ext>
            </a:extLst>
          </p:cNvPr>
          <p:cNvSpPr/>
          <p:nvPr/>
        </p:nvSpPr>
        <p:spPr>
          <a:xfrm>
            <a:off x="6910388" y="1409701"/>
            <a:ext cx="1285875" cy="128587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cxnSp>
        <p:nvCxnSpPr>
          <p:cNvPr id="18" name="Straight Connector 17">
            <a:extLst>
              <a:ext uri="{FF2B5EF4-FFF2-40B4-BE49-F238E27FC236}">
                <a16:creationId xmlns:a16="http://schemas.microsoft.com/office/drawing/2014/main" id="{56A5F82E-D4E7-2A4C-8F7C-ADB125C4DABF}"/>
              </a:ext>
            </a:extLst>
          </p:cNvPr>
          <p:cNvCxnSpPr/>
          <p:nvPr/>
        </p:nvCxnSpPr>
        <p:spPr>
          <a:xfrm>
            <a:off x="577850" y="3165475"/>
            <a:ext cx="7886700" cy="0"/>
          </a:xfrm>
          <a:prstGeom prst="line">
            <a:avLst/>
          </a:prstGeom>
          <a:ln w="15875">
            <a:solidFill>
              <a:schemeClr val="bg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76C7D13-796F-9D45-914F-A6FBA0120B64}"/>
              </a:ext>
            </a:extLst>
          </p:cNvPr>
          <p:cNvCxnSpPr>
            <a:stCxn id="16" idx="4"/>
          </p:cNvCxnSpPr>
          <p:nvPr/>
        </p:nvCxnSpPr>
        <p:spPr>
          <a:xfrm flipH="1">
            <a:off x="1352551" y="2695575"/>
            <a:ext cx="4763" cy="469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BC0EC3F-B1E8-EB4D-91E7-167EAB7FFE26}"/>
              </a:ext>
            </a:extLst>
          </p:cNvPr>
          <p:cNvCxnSpPr/>
          <p:nvPr/>
        </p:nvCxnSpPr>
        <p:spPr>
          <a:xfrm flipH="1">
            <a:off x="2881314" y="2679700"/>
            <a:ext cx="4762" cy="4714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A3DD9FF-9C39-D84B-BA77-A4032676463C}"/>
              </a:ext>
            </a:extLst>
          </p:cNvPr>
          <p:cNvCxnSpPr/>
          <p:nvPr/>
        </p:nvCxnSpPr>
        <p:spPr>
          <a:xfrm flipH="1">
            <a:off x="4475163" y="2686050"/>
            <a:ext cx="4762" cy="469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CEEF024-BC3E-994F-BF45-CDDAFFCF4110}"/>
              </a:ext>
            </a:extLst>
          </p:cNvPr>
          <p:cNvCxnSpPr/>
          <p:nvPr/>
        </p:nvCxnSpPr>
        <p:spPr>
          <a:xfrm flipH="1">
            <a:off x="6005514" y="2695575"/>
            <a:ext cx="4762" cy="469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841F937-C013-2140-93A4-30A64C3F74D5}"/>
              </a:ext>
            </a:extLst>
          </p:cNvPr>
          <p:cNvCxnSpPr/>
          <p:nvPr/>
        </p:nvCxnSpPr>
        <p:spPr>
          <a:xfrm flipH="1">
            <a:off x="7553326" y="2695575"/>
            <a:ext cx="4763" cy="469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D9A37C9A-0539-1248-A6D1-9738FEDBDE4B}"/>
              </a:ext>
            </a:extLst>
          </p:cNvPr>
          <p:cNvSpPr/>
          <p:nvPr/>
        </p:nvSpPr>
        <p:spPr>
          <a:xfrm>
            <a:off x="2266951" y="1409701"/>
            <a:ext cx="1285875" cy="1285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sp>
        <p:nvSpPr>
          <p:cNvPr id="25" name="Oval 24">
            <a:extLst>
              <a:ext uri="{FF2B5EF4-FFF2-40B4-BE49-F238E27FC236}">
                <a16:creationId xmlns:a16="http://schemas.microsoft.com/office/drawing/2014/main" id="{96D53CBE-5176-DE41-8797-26DAD2F0BA86}"/>
              </a:ext>
            </a:extLst>
          </p:cNvPr>
          <p:cNvSpPr/>
          <p:nvPr/>
        </p:nvSpPr>
        <p:spPr>
          <a:xfrm>
            <a:off x="3814763" y="1409701"/>
            <a:ext cx="1285875" cy="1285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2448" y="433624"/>
            <a:ext cx="7886700" cy="503636"/>
          </a:xfrm>
        </p:spPr>
        <p:txBody>
          <a:bodyPr>
            <a:noAutofit/>
          </a:bodyPr>
          <a:lstStyle>
            <a:lvl1pPr marL="0" indent="0">
              <a:lnSpc>
                <a:spcPts val="3615"/>
              </a:lnSpc>
              <a:spcBef>
                <a:spcPts val="0"/>
              </a:spcBef>
              <a:buNone/>
              <a:defRPr sz="3300" b="0" cap="all" baseline="0">
                <a:solidFill>
                  <a:schemeClr val="bg1"/>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29" name="Text Placeholder 28">
            <a:extLst>
              <a:ext uri="{FF2B5EF4-FFF2-40B4-BE49-F238E27FC236}">
                <a16:creationId xmlns:a16="http://schemas.microsoft.com/office/drawing/2014/main" id="{5CF49A84-4BB7-F744-89F8-43D3E2DC50D1}"/>
              </a:ext>
            </a:extLst>
          </p:cNvPr>
          <p:cNvSpPr>
            <a:spLocks noGrp="1"/>
          </p:cNvSpPr>
          <p:nvPr>
            <p:ph type="body" sz="quarter" idx="15"/>
          </p:nvPr>
        </p:nvSpPr>
        <p:spPr>
          <a:xfrm>
            <a:off x="578168" y="3355658"/>
            <a:ext cx="1390650" cy="561975"/>
          </a:xfrm>
        </p:spPr>
        <p:txBody>
          <a:bodyPr>
            <a:noAutofit/>
          </a:bodyPr>
          <a:lstStyle>
            <a:lvl1pPr marL="0" indent="0" algn="ctr">
              <a:buFontTx/>
              <a:buNone/>
              <a:defRPr sz="1200">
                <a:solidFill>
                  <a:schemeClr val="bg1"/>
                </a:solidFill>
              </a:defRPr>
            </a:lvl1pPr>
            <a:lvl2pPr marL="342892" indent="0">
              <a:buFontTx/>
              <a:buNone/>
              <a:defRPr sz="1350">
                <a:solidFill>
                  <a:schemeClr val="bg1"/>
                </a:solidFill>
              </a:defRPr>
            </a:lvl2pPr>
            <a:lvl3pPr marL="685783" indent="0">
              <a:buFontTx/>
              <a:buNone/>
              <a:defRPr sz="1350">
                <a:solidFill>
                  <a:schemeClr val="bg1"/>
                </a:solidFill>
              </a:defRPr>
            </a:lvl3pPr>
            <a:lvl4pPr marL="1028675" indent="0">
              <a:buFontTx/>
              <a:buNone/>
              <a:defRPr sz="1350">
                <a:solidFill>
                  <a:schemeClr val="bg1"/>
                </a:solidFill>
              </a:defRPr>
            </a:lvl4pPr>
            <a:lvl5pPr marL="1371566" indent="0">
              <a:buFontTx/>
              <a:buNone/>
              <a:defRPr sz="1350">
                <a:solidFill>
                  <a:schemeClr val="bg1"/>
                </a:solidFill>
              </a:defRPr>
            </a:lvl5pPr>
          </a:lstStyle>
          <a:p>
            <a:pPr lvl="0"/>
            <a:r>
              <a:rPr lang="en-US"/>
              <a:t>Click to edit Master text styles</a:t>
            </a:r>
          </a:p>
        </p:txBody>
      </p:sp>
      <p:sp>
        <p:nvSpPr>
          <p:cNvPr id="30" name="Text Placeholder 28">
            <a:extLst>
              <a:ext uri="{FF2B5EF4-FFF2-40B4-BE49-F238E27FC236}">
                <a16:creationId xmlns:a16="http://schemas.microsoft.com/office/drawing/2014/main" id="{19600A20-0ED5-4344-95C0-FAAFCF58CF1E}"/>
              </a:ext>
            </a:extLst>
          </p:cNvPr>
          <p:cNvSpPr>
            <a:spLocks noGrp="1"/>
          </p:cNvSpPr>
          <p:nvPr>
            <p:ph type="body" sz="quarter" idx="16"/>
          </p:nvPr>
        </p:nvSpPr>
        <p:spPr>
          <a:xfrm>
            <a:off x="2162175" y="3355658"/>
            <a:ext cx="1390650" cy="561975"/>
          </a:xfrm>
        </p:spPr>
        <p:txBody>
          <a:bodyPr>
            <a:noAutofit/>
          </a:bodyPr>
          <a:lstStyle>
            <a:lvl1pPr marL="0" indent="0" algn="ctr">
              <a:buFontTx/>
              <a:buNone/>
              <a:defRPr sz="1200">
                <a:solidFill>
                  <a:schemeClr val="bg1"/>
                </a:solidFill>
              </a:defRPr>
            </a:lvl1pPr>
            <a:lvl2pPr marL="342892" indent="0">
              <a:buFontTx/>
              <a:buNone/>
              <a:defRPr sz="1350">
                <a:solidFill>
                  <a:schemeClr val="bg1"/>
                </a:solidFill>
              </a:defRPr>
            </a:lvl2pPr>
            <a:lvl3pPr marL="685783" indent="0">
              <a:buFontTx/>
              <a:buNone/>
              <a:defRPr sz="1350">
                <a:solidFill>
                  <a:schemeClr val="bg1"/>
                </a:solidFill>
              </a:defRPr>
            </a:lvl3pPr>
            <a:lvl4pPr marL="1028675" indent="0">
              <a:buFontTx/>
              <a:buNone/>
              <a:defRPr sz="1350">
                <a:solidFill>
                  <a:schemeClr val="bg1"/>
                </a:solidFill>
              </a:defRPr>
            </a:lvl4pPr>
            <a:lvl5pPr marL="1371566" indent="0">
              <a:buFontTx/>
              <a:buNone/>
              <a:defRPr sz="1350">
                <a:solidFill>
                  <a:schemeClr val="bg1"/>
                </a:solidFill>
              </a:defRPr>
            </a:lvl5pPr>
          </a:lstStyle>
          <a:p>
            <a:pPr lvl="0"/>
            <a:r>
              <a:rPr lang="en-US"/>
              <a:t>Click to edit Master text styles</a:t>
            </a:r>
          </a:p>
        </p:txBody>
      </p:sp>
      <p:sp>
        <p:nvSpPr>
          <p:cNvPr id="31" name="Text Placeholder 28">
            <a:extLst>
              <a:ext uri="{FF2B5EF4-FFF2-40B4-BE49-F238E27FC236}">
                <a16:creationId xmlns:a16="http://schemas.microsoft.com/office/drawing/2014/main" id="{899C0CDA-958E-6F49-BEE5-30594AECA4D3}"/>
              </a:ext>
            </a:extLst>
          </p:cNvPr>
          <p:cNvSpPr>
            <a:spLocks noGrp="1"/>
          </p:cNvSpPr>
          <p:nvPr>
            <p:ph type="body" sz="quarter" idx="17"/>
          </p:nvPr>
        </p:nvSpPr>
        <p:spPr>
          <a:xfrm>
            <a:off x="3780473" y="3355658"/>
            <a:ext cx="1390650" cy="561975"/>
          </a:xfrm>
        </p:spPr>
        <p:txBody>
          <a:bodyPr>
            <a:noAutofit/>
          </a:bodyPr>
          <a:lstStyle>
            <a:lvl1pPr marL="0" indent="0" algn="ctr">
              <a:buFontTx/>
              <a:buNone/>
              <a:defRPr sz="1200">
                <a:solidFill>
                  <a:schemeClr val="bg1"/>
                </a:solidFill>
              </a:defRPr>
            </a:lvl1pPr>
            <a:lvl2pPr marL="342892" indent="0">
              <a:buFontTx/>
              <a:buNone/>
              <a:defRPr sz="1350">
                <a:solidFill>
                  <a:schemeClr val="bg1"/>
                </a:solidFill>
              </a:defRPr>
            </a:lvl2pPr>
            <a:lvl3pPr marL="685783" indent="0">
              <a:buFontTx/>
              <a:buNone/>
              <a:defRPr sz="1350">
                <a:solidFill>
                  <a:schemeClr val="bg1"/>
                </a:solidFill>
              </a:defRPr>
            </a:lvl3pPr>
            <a:lvl4pPr marL="1028675" indent="0">
              <a:buFontTx/>
              <a:buNone/>
              <a:defRPr sz="1350">
                <a:solidFill>
                  <a:schemeClr val="bg1"/>
                </a:solidFill>
              </a:defRPr>
            </a:lvl4pPr>
            <a:lvl5pPr marL="1371566" indent="0">
              <a:buFontTx/>
              <a:buNone/>
              <a:defRPr sz="1350">
                <a:solidFill>
                  <a:schemeClr val="bg1"/>
                </a:solidFill>
              </a:defRPr>
            </a:lvl5pPr>
          </a:lstStyle>
          <a:p>
            <a:pPr lvl="0"/>
            <a:r>
              <a:rPr lang="en-US"/>
              <a:t>Click to edit Master text styles</a:t>
            </a:r>
          </a:p>
        </p:txBody>
      </p:sp>
      <p:sp>
        <p:nvSpPr>
          <p:cNvPr id="32" name="Text Placeholder 28">
            <a:extLst>
              <a:ext uri="{FF2B5EF4-FFF2-40B4-BE49-F238E27FC236}">
                <a16:creationId xmlns:a16="http://schemas.microsoft.com/office/drawing/2014/main" id="{15361CF6-64F9-DE4C-A60B-20632C7C9CB6}"/>
              </a:ext>
            </a:extLst>
          </p:cNvPr>
          <p:cNvSpPr>
            <a:spLocks noGrp="1"/>
          </p:cNvSpPr>
          <p:nvPr>
            <p:ph type="body" sz="quarter" idx="18"/>
          </p:nvPr>
        </p:nvSpPr>
        <p:spPr>
          <a:xfrm>
            <a:off x="5310188" y="3360421"/>
            <a:ext cx="1390650" cy="561975"/>
          </a:xfrm>
        </p:spPr>
        <p:txBody>
          <a:bodyPr>
            <a:noAutofit/>
          </a:bodyPr>
          <a:lstStyle>
            <a:lvl1pPr marL="0" indent="0" algn="ctr">
              <a:buFontTx/>
              <a:buNone/>
              <a:defRPr sz="1200">
                <a:solidFill>
                  <a:schemeClr val="bg1"/>
                </a:solidFill>
              </a:defRPr>
            </a:lvl1pPr>
            <a:lvl2pPr marL="342892" indent="0">
              <a:buFontTx/>
              <a:buNone/>
              <a:defRPr sz="1350">
                <a:solidFill>
                  <a:schemeClr val="bg1"/>
                </a:solidFill>
              </a:defRPr>
            </a:lvl2pPr>
            <a:lvl3pPr marL="685783" indent="0">
              <a:buFontTx/>
              <a:buNone/>
              <a:defRPr sz="1350">
                <a:solidFill>
                  <a:schemeClr val="bg1"/>
                </a:solidFill>
              </a:defRPr>
            </a:lvl3pPr>
            <a:lvl4pPr marL="1028675" indent="0">
              <a:buFontTx/>
              <a:buNone/>
              <a:defRPr sz="1350">
                <a:solidFill>
                  <a:schemeClr val="bg1"/>
                </a:solidFill>
              </a:defRPr>
            </a:lvl4pPr>
            <a:lvl5pPr marL="1371566" indent="0">
              <a:buFontTx/>
              <a:buNone/>
              <a:defRPr sz="1350">
                <a:solidFill>
                  <a:schemeClr val="bg1"/>
                </a:solidFill>
              </a:defRPr>
            </a:lvl5pPr>
          </a:lstStyle>
          <a:p>
            <a:pPr lvl="0"/>
            <a:r>
              <a:rPr lang="en-US"/>
              <a:t>Click to edit Master text styles</a:t>
            </a:r>
          </a:p>
        </p:txBody>
      </p:sp>
      <p:sp>
        <p:nvSpPr>
          <p:cNvPr id="33" name="Text Placeholder 28">
            <a:extLst>
              <a:ext uri="{FF2B5EF4-FFF2-40B4-BE49-F238E27FC236}">
                <a16:creationId xmlns:a16="http://schemas.microsoft.com/office/drawing/2014/main" id="{662F5790-15E3-C54E-8A0D-0F28E49E42C7}"/>
              </a:ext>
            </a:extLst>
          </p:cNvPr>
          <p:cNvSpPr>
            <a:spLocks noGrp="1"/>
          </p:cNvSpPr>
          <p:nvPr>
            <p:ph type="body" sz="quarter" idx="19"/>
          </p:nvPr>
        </p:nvSpPr>
        <p:spPr>
          <a:xfrm>
            <a:off x="6858000" y="3355658"/>
            <a:ext cx="1390650" cy="561975"/>
          </a:xfrm>
        </p:spPr>
        <p:txBody>
          <a:bodyPr>
            <a:noAutofit/>
          </a:bodyPr>
          <a:lstStyle>
            <a:lvl1pPr marL="0" indent="0" algn="ctr">
              <a:buFontTx/>
              <a:buNone/>
              <a:defRPr sz="1200">
                <a:solidFill>
                  <a:schemeClr val="bg1"/>
                </a:solidFill>
              </a:defRPr>
            </a:lvl1pPr>
            <a:lvl2pPr marL="342892" indent="0">
              <a:buFontTx/>
              <a:buNone/>
              <a:defRPr sz="1350">
                <a:solidFill>
                  <a:schemeClr val="bg1"/>
                </a:solidFill>
              </a:defRPr>
            </a:lvl2pPr>
            <a:lvl3pPr marL="685783" indent="0">
              <a:buFontTx/>
              <a:buNone/>
              <a:defRPr sz="1350">
                <a:solidFill>
                  <a:schemeClr val="bg1"/>
                </a:solidFill>
              </a:defRPr>
            </a:lvl3pPr>
            <a:lvl4pPr marL="1028675" indent="0">
              <a:buFontTx/>
              <a:buNone/>
              <a:defRPr sz="1350">
                <a:solidFill>
                  <a:schemeClr val="bg1"/>
                </a:solidFill>
              </a:defRPr>
            </a:lvl4pPr>
            <a:lvl5pPr marL="1371566" indent="0">
              <a:buFontTx/>
              <a:buNone/>
              <a:defRPr sz="1350">
                <a:solidFill>
                  <a:schemeClr val="bg1"/>
                </a:solidFill>
              </a:defRPr>
            </a:lvl5pPr>
          </a:lstStyle>
          <a:p>
            <a:pPr lvl="0"/>
            <a:r>
              <a:rPr lang="en-US"/>
              <a:t>Click to edit Master text styles</a:t>
            </a:r>
          </a:p>
        </p:txBody>
      </p:sp>
      <p:sp>
        <p:nvSpPr>
          <p:cNvPr id="38" name="Text Placeholder 37">
            <a:extLst>
              <a:ext uri="{FF2B5EF4-FFF2-40B4-BE49-F238E27FC236}">
                <a16:creationId xmlns:a16="http://schemas.microsoft.com/office/drawing/2014/main" id="{D5C97276-4929-D549-9A97-036C03029D14}"/>
              </a:ext>
            </a:extLst>
          </p:cNvPr>
          <p:cNvSpPr>
            <a:spLocks noGrp="1"/>
          </p:cNvSpPr>
          <p:nvPr>
            <p:ph type="body" sz="quarter" idx="20"/>
          </p:nvPr>
        </p:nvSpPr>
        <p:spPr>
          <a:xfrm>
            <a:off x="714376" y="1871663"/>
            <a:ext cx="1254443" cy="356237"/>
          </a:xfrm>
        </p:spPr>
        <p:txBody>
          <a:bodyPr/>
          <a:lstStyle>
            <a:lvl1pPr marL="0" indent="0" algn="ctr">
              <a:buFontTx/>
              <a:buNone/>
              <a:defRPr>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85377AA4-65B9-2046-8889-25C3293A6C15}"/>
              </a:ext>
            </a:extLst>
          </p:cNvPr>
          <p:cNvSpPr>
            <a:spLocks noGrp="1"/>
          </p:cNvSpPr>
          <p:nvPr>
            <p:ph type="body" sz="quarter" idx="23"/>
          </p:nvPr>
        </p:nvSpPr>
        <p:spPr>
          <a:xfrm>
            <a:off x="5378292" y="1871663"/>
            <a:ext cx="1254443" cy="356237"/>
          </a:xfrm>
        </p:spPr>
        <p:txBody>
          <a:bodyPr/>
          <a:lstStyle>
            <a:lvl1pPr marL="0" indent="0" algn="ctr">
              <a:buFontTx/>
              <a:buNone/>
              <a:defRPr>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1362AA61-2C7A-214B-AC1F-3D21EBC154E1}"/>
              </a:ext>
            </a:extLst>
          </p:cNvPr>
          <p:cNvSpPr>
            <a:spLocks noGrp="1"/>
          </p:cNvSpPr>
          <p:nvPr>
            <p:ph type="body" sz="quarter" idx="24"/>
          </p:nvPr>
        </p:nvSpPr>
        <p:spPr>
          <a:xfrm>
            <a:off x="6941821" y="1871663"/>
            <a:ext cx="1254443" cy="356237"/>
          </a:xfrm>
        </p:spPr>
        <p:txBody>
          <a:bodyPr/>
          <a:lstStyle>
            <a:lvl1pPr marL="0" indent="0" algn="ctr">
              <a:buFontTx/>
              <a:buNone/>
              <a:defRPr>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3A3EE263-5D06-D247-871D-10897EBB9B46}"/>
              </a:ext>
            </a:extLst>
          </p:cNvPr>
          <p:cNvSpPr>
            <a:spLocks noGrp="1"/>
          </p:cNvSpPr>
          <p:nvPr>
            <p:ph type="body" sz="quarter" idx="21"/>
          </p:nvPr>
        </p:nvSpPr>
        <p:spPr>
          <a:xfrm>
            <a:off x="2266951" y="1871663"/>
            <a:ext cx="1254443" cy="356237"/>
          </a:xfrm>
        </p:spPr>
        <p:txBody>
          <a:bodyPr/>
          <a:lstStyle>
            <a:lvl1pPr marL="0" indent="0" algn="ctr">
              <a:buFontTx/>
              <a:buNone/>
              <a:defRPr>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6C29226A-1FE7-D342-98C2-F3861D419F79}"/>
              </a:ext>
            </a:extLst>
          </p:cNvPr>
          <p:cNvSpPr>
            <a:spLocks noGrp="1"/>
          </p:cNvSpPr>
          <p:nvPr>
            <p:ph type="body" sz="quarter" idx="22"/>
          </p:nvPr>
        </p:nvSpPr>
        <p:spPr>
          <a:xfrm>
            <a:off x="3819526" y="1871663"/>
            <a:ext cx="1254443" cy="356237"/>
          </a:xfrm>
        </p:spPr>
        <p:txBody>
          <a:bodyPr/>
          <a:lstStyle>
            <a:lvl1pPr marL="0" indent="0" algn="ctr">
              <a:buFontTx/>
              <a:buNone/>
              <a:defRPr>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a:t>Click to edit Master text styles</a:t>
            </a:r>
          </a:p>
        </p:txBody>
      </p:sp>
      <p:sp>
        <p:nvSpPr>
          <p:cNvPr id="26" name="Date Placeholder 12">
            <a:extLst>
              <a:ext uri="{FF2B5EF4-FFF2-40B4-BE49-F238E27FC236}">
                <a16:creationId xmlns:a16="http://schemas.microsoft.com/office/drawing/2014/main" id="{9B468607-8EE2-6546-B0D3-060A0EBFC9CC}"/>
              </a:ext>
            </a:extLst>
          </p:cNvPr>
          <p:cNvSpPr>
            <a:spLocks noGrp="1"/>
          </p:cNvSpPr>
          <p:nvPr>
            <p:ph type="dt" sz="half" idx="25"/>
          </p:nvPr>
        </p:nvSpPr>
        <p:spPr>
          <a:xfrm>
            <a:off x="6530976" y="4822826"/>
            <a:ext cx="1377950" cy="320675"/>
          </a:xfrm>
        </p:spPr>
        <p:txBody>
          <a:bodyPr/>
          <a:lstStyle>
            <a:lvl1pPr algn="r">
              <a:defRPr smtClean="0">
                <a:solidFill>
                  <a:schemeClr val="bg1"/>
                </a:solidFill>
              </a:defRPr>
            </a:lvl1pPr>
          </a:lstStyle>
          <a:p>
            <a:pPr>
              <a:defRPr/>
            </a:pPr>
            <a:fld id="{AAF662EE-E725-4B99-836C-8EE25168C101}" type="datetime4">
              <a:rPr lang="en-US" smtClean="0"/>
              <a:t>February 9, 2026</a:t>
            </a:fld>
            <a:endParaRPr lang="en-US"/>
          </a:p>
        </p:txBody>
      </p:sp>
      <p:sp>
        <p:nvSpPr>
          <p:cNvPr id="27" name="Footer Placeholder 13">
            <a:extLst>
              <a:ext uri="{FF2B5EF4-FFF2-40B4-BE49-F238E27FC236}">
                <a16:creationId xmlns:a16="http://schemas.microsoft.com/office/drawing/2014/main" id="{FC22BE59-705F-5D48-ADA1-8598B98AC089}"/>
              </a:ext>
            </a:extLst>
          </p:cNvPr>
          <p:cNvSpPr>
            <a:spLocks noGrp="1"/>
          </p:cNvSpPr>
          <p:nvPr>
            <p:ph type="ftr" sz="quarter" idx="26"/>
          </p:nvPr>
        </p:nvSpPr>
        <p:spPr>
          <a:xfrm>
            <a:off x="531813" y="4822826"/>
            <a:ext cx="1270000" cy="320675"/>
          </a:xfrm>
        </p:spPr>
        <p:txBody>
          <a:bodyPr/>
          <a:lstStyle>
            <a:lvl1pPr algn="l">
              <a:defRPr b="1">
                <a:solidFill>
                  <a:schemeClr val="bg1"/>
                </a:solidFill>
              </a:defRPr>
            </a:lvl1pPr>
          </a:lstStyle>
          <a:p>
            <a:pPr>
              <a:defRPr/>
            </a:pPr>
            <a:r>
              <a:rPr lang="en-US"/>
              <a:t>Stellar MLS</a:t>
            </a:r>
          </a:p>
        </p:txBody>
      </p:sp>
      <p:sp>
        <p:nvSpPr>
          <p:cNvPr id="28" name="Slide Number Placeholder 14">
            <a:extLst>
              <a:ext uri="{FF2B5EF4-FFF2-40B4-BE49-F238E27FC236}">
                <a16:creationId xmlns:a16="http://schemas.microsoft.com/office/drawing/2014/main" id="{5CB3A396-2072-BD48-A6C4-8EAA3BE8D938}"/>
              </a:ext>
            </a:extLst>
          </p:cNvPr>
          <p:cNvSpPr>
            <a:spLocks noGrp="1"/>
          </p:cNvSpPr>
          <p:nvPr>
            <p:ph type="sldNum" sz="quarter" idx="27"/>
          </p:nvPr>
        </p:nvSpPr>
        <p:spPr>
          <a:xfrm>
            <a:off x="7989888" y="4822826"/>
            <a:ext cx="527050" cy="320675"/>
          </a:xfrm>
          <a:solidFill>
            <a:schemeClr val="accent2"/>
          </a:solidFill>
        </p:spPr>
        <p:txBody>
          <a:bodyPr/>
          <a:lstStyle>
            <a:lvl1pPr algn="ctr">
              <a:defRPr smtClean="0">
                <a:solidFill>
                  <a:schemeClr val="bg1"/>
                </a:solidFill>
              </a:defRPr>
            </a:lvl1pPr>
          </a:lstStyle>
          <a:p>
            <a:pPr>
              <a:defRPr/>
            </a:pPr>
            <a:fld id="{30F731DB-6310-7444-8C7B-576FDB49DA4A}" type="slidenum">
              <a:rPr lang="en-US"/>
              <a:pPr>
                <a:defRPr/>
              </a:pPr>
              <a:t>‹#›</a:t>
            </a:fld>
            <a:endParaRPr lang="en-US"/>
          </a:p>
        </p:txBody>
      </p:sp>
    </p:spTree>
    <p:extLst>
      <p:ext uri="{BB962C8B-B14F-4D97-AF65-F5344CB8AC3E}">
        <p14:creationId xmlns:p14="http://schemas.microsoft.com/office/powerpoint/2010/main" val="20142408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A186CD-ADE5-E54E-BE12-2152A4836DEC}"/>
              </a:ext>
            </a:extLst>
          </p:cNvPr>
          <p:cNvSpPr/>
          <p:nvPr/>
        </p:nvSpPr>
        <p:spPr>
          <a:xfrm>
            <a:off x="-4762" y="4822826"/>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51657" y="233560"/>
            <a:ext cx="7886700" cy="515741"/>
          </a:xfrm>
        </p:spPr>
        <p:txBody>
          <a:bodyPr>
            <a:noAutofit/>
          </a:bodyPr>
          <a:lstStyle>
            <a:lvl1pPr marL="0" indent="0">
              <a:lnSpc>
                <a:spcPts val="3615"/>
              </a:lnSpc>
              <a:spcBef>
                <a:spcPts val="0"/>
              </a:spcBef>
              <a:buNone/>
              <a:defRPr sz="3090" b="0" cap="all" baseline="0">
                <a:solidFill>
                  <a:schemeClr val="accent2"/>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5" name="Text Placeholder 4">
            <a:extLst>
              <a:ext uri="{FF2B5EF4-FFF2-40B4-BE49-F238E27FC236}">
                <a16:creationId xmlns:a16="http://schemas.microsoft.com/office/drawing/2014/main" id="{58E75CC0-CE0C-BF40-94AD-86A07BB27495}"/>
              </a:ext>
            </a:extLst>
          </p:cNvPr>
          <p:cNvSpPr>
            <a:spLocks noGrp="1"/>
          </p:cNvSpPr>
          <p:nvPr>
            <p:ph type="body" sz="quarter" idx="15"/>
          </p:nvPr>
        </p:nvSpPr>
        <p:spPr>
          <a:xfrm>
            <a:off x="578169" y="1095376"/>
            <a:ext cx="7887176" cy="3514725"/>
          </a:xfrm>
        </p:spPr>
        <p:txBody>
          <a:bodyPr/>
          <a:lstStyle>
            <a:lvl1pPr>
              <a:buClr>
                <a:schemeClr val="accent5"/>
              </a:buClr>
              <a:defRPr>
                <a:solidFill>
                  <a:schemeClr val="accent6"/>
                </a:solidFill>
              </a:defRPr>
            </a:lvl1pPr>
            <a:lvl2pPr>
              <a:buClr>
                <a:schemeClr val="accent5"/>
              </a:buClr>
              <a:defRPr>
                <a:solidFill>
                  <a:schemeClr val="accent6"/>
                </a:solidFill>
              </a:defRPr>
            </a:lvl2pPr>
            <a:lvl3pPr>
              <a:buClr>
                <a:schemeClr val="accent5"/>
              </a:buClr>
              <a:defRPr>
                <a:solidFill>
                  <a:schemeClr val="accent6"/>
                </a:solidFill>
              </a:defRPr>
            </a:lvl3pPr>
            <a:lvl4pPr>
              <a:buClr>
                <a:schemeClr val="accent5"/>
              </a:buClr>
              <a:defRPr>
                <a:solidFill>
                  <a:schemeClr val="accent6"/>
                </a:solidFill>
              </a:defRPr>
            </a:lvl4pPr>
            <a:lvl5pPr>
              <a:buClr>
                <a:schemeClr val="accent5"/>
              </a:buClr>
              <a:defRPr>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2">
            <a:extLst>
              <a:ext uri="{FF2B5EF4-FFF2-40B4-BE49-F238E27FC236}">
                <a16:creationId xmlns:a16="http://schemas.microsoft.com/office/drawing/2014/main" id="{98D53DE0-68F1-FA47-BFE7-7D6B3765A5F2}"/>
              </a:ext>
            </a:extLst>
          </p:cNvPr>
          <p:cNvSpPr>
            <a:spLocks noGrp="1"/>
          </p:cNvSpPr>
          <p:nvPr>
            <p:ph type="dt" sz="half" idx="16"/>
          </p:nvPr>
        </p:nvSpPr>
        <p:spPr>
          <a:xfrm>
            <a:off x="6530976" y="4822826"/>
            <a:ext cx="1377950" cy="320675"/>
          </a:xfrm>
        </p:spPr>
        <p:txBody>
          <a:bodyPr/>
          <a:lstStyle>
            <a:lvl1pPr algn="r">
              <a:defRPr smtClean="0">
                <a:solidFill>
                  <a:schemeClr val="bg1"/>
                </a:solidFill>
              </a:defRPr>
            </a:lvl1pPr>
          </a:lstStyle>
          <a:p>
            <a:pPr>
              <a:defRPr/>
            </a:pPr>
            <a:fld id="{A7425BA2-4BF8-4479-B17A-8E7649E6D530}" type="datetime4">
              <a:rPr lang="en-US" smtClean="0"/>
              <a:t>February 9, 2026</a:t>
            </a:fld>
            <a:endParaRPr lang="en-US"/>
          </a:p>
        </p:txBody>
      </p:sp>
      <p:sp>
        <p:nvSpPr>
          <p:cNvPr id="8" name="Footer Placeholder 13">
            <a:extLst>
              <a:ext uri="{FF2B5EF4-FFF2-40B4-BE49-F238E27FC236}">
                <a16:creationId xmlns:a16="http://schemas.microsoft.com/office/drawing/2014/main" id="{92112129-CD37-AF46-A61C-77EBA8EEE624}"/>
              </a:ext>
            </a:extLst>
          </p:cNvPr>
          <p:cNvSpPr>
            <a:spLocks noGrp="1"/>
          </p:cNvSpPr>
          <p:nvPr>
            <p:ph type="ftr" sz="quarter" idx="17"/>
          </p:nvPr>
        </p:nvSpPr>
        <p:spPr>
          <a:xfrm>
            <a:off x="531813" y="4822826"/>
            <a:ext cx="1270000" cy="320675"/>
          </a:xfrm>
        </p:spPr>
        <p:txBody>
          <a:bodyPr/>
          <a:lstStyle>
            <a:lvl1pPr algn="l">
              <a:defRPr b="1">
                <a:solidFill>
                  <a:schemeClr val="bg1"/>
                </a:solidFill>
              </a:defRPr>
            </a:lvl1pPr>
          </a:lstStyle>
          <a:p>
            <a:pPr>
              <a:defRPr/>
            </a:pPr>
            <a:r>
              <a:rPr lang="en-US"/>
              <a:t>Stellar MLS</a:t>
            </a:r>
          </a:p>
        </p:txBody>
      </p:sp>
      <p:sp>
        <p:nvSpPr>
          <p:cNvPr id="9" name="Slide Number Placeholder 14">
            <a:extLst>
              <a:ext uri="{FF2B5EF4-FFF2-40B4-BE49-F238E27FC236}">
                <a16:creationId xmlns:a16="http://schemas.microsoft.com/office/drawing/2014/main" id="{E6490589-962F-164B-B8FA-B1DED9DD1E41}"/>
              </a:ext>
            </a:extLst>
          </p:cNvPr>
          <p:cNvSpPr>
            <a:spLocks noGrp="1"/>
          </p:cNvSpPr>
          <p:nvPr>
            <p:ph type="sldNum" sz="quarter" idx="18"/>
          </p:nvPr>
        </p:nvSpPr>
        <p:spPr>
          <a:xfrm>
            <a:off x="7989888" y="4822826"/>
            <a:ext cx="527050" cy="320675"/>
          </a:xfrm>
          <a:solidFill>
            <a:schemeClr val="accent2"/>
          </a:solidFill>
        </p:spPr>
        <p:txBody>
          <a:bodyPr/>
          <a:lstStyle>
            <a:lvl1pPr algn="ctr">
              <a:defRPr smtClean="0">
                <a:solidFill>
                  <a:schemeClr val="bg1"/>
                </a:solidFill>
              </a:defRPr>
            </a:lvl1pPr>
          </a:lstStyle>
          <a:p>
            <a:pPr>
              <a:defRPr/>
            </a:pPr>
            <a:fld id="{B71924C5-6ED0-AF4E-81FE-E86E76DEEDFE}" type="slidenum">
              <a:rPr lang="en-US"/>
              <a:pPr>
                <a:defRPr/>
              </a:pPr>
              <a:t>‹#›</a:t>
            </a:fld>
            <a:endParaRPr lang="en-US"/>
          </a:p>
        </p:txBody>
      </p:sp>
    </p:spTree>
    <p:extLst>
      <p:ext uri="{BB962C8B-B14F-4D97-AF65-F5344CB8AC3E}">
        <p14:creationId xmlns:p14="http://schemas.microsoft.com/office/powerpoint/2010/main" val="42650559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D9B3F63-6367-6643-A227-2DB1937E4790}"/>
              </a:ext>
            </a:extLst>
          </p:cNvPr>
          <p:cNvSpPr/>
          <p:nvPr/>
        </p:nvSpPr>
        <p:spPr>
          <a:xfrm>
            <a:off x="-4762" y="4822826"/>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5" name="Straight Connector 4">
            <a:extLst>
              <a:ext uri="{FF2B5EF4-FFF2-40B4-BE49-F238E27FC236}">
                <a16:creationId xmlns:a16="http://schemas.microsoft.com/office/drawing/2014/main" id="{9C7D1A9D-FA26-2D40-AF56-B137C3CEDE9E}"/>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2448" y="433624"/>
            <a:ext cx="7886700" cy="503636"/>
          </a:xfrm>
        </p:spPr>
        <p:txBody>
          <a:bodyPr>
            <a:noAutofit/>
          </a:bodyPr>
          <a:lstStyle>
            <a:lvl1pPr marL="0" indent="0">
              <a:lnSpc>
                <a:spcPts val="3615"/>
              </a:lnSpc>
              <a:spcBef>
                <a:spcPts val="0"/>
              </a:spcBef>
              <a:buNone/>
              <a:defRPr sz="3300" b="0" cap="all" baseline="0">
                <a:solidFill>
                  <a:schemeClr val="accent2"/>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6" name="Date Placeholder 12">
            <a:extLst>
              <a:ext uri="{FF2B5EF4-FFF2-40B4-BE49-F238E27FC236}">
                <a16:creationId xmlns:a16="http://schemas.microsoft.com/office/drawing/2014/main" id="{BC8346EE-E8CF-3447-8DC4-93F62B56E447}"/>
              </a:ext>
            </a:extLst>
          </p:cNvPr>
          <p:cNvSpPr>
            <a:spLocks noGrp="1"/>
          </p:cNvSpPr>
          <p:nvPr>
            <p:ph type="dt" sz="half" idx="10"/>
          </p:nvPr>
        </p:nvSpPr>
        <p:spPr>
          <a:xfrm>
            <a:off x="6530976" y="4822826"/>
            <a:ext cx="1377950" cy="320675"/>
          </a:xfrm>
        </p:spPr>
        <p:txBody>
          <a:bodyPr/>
          <a:lstStyle>
            <a:lvl1pPr algn="r">
              <a:defRPr smtClean="0">
                <a:solidFill>
                  <a:schemeClr val="bg1"/>
                </a:solidFill>
              </a:defRPr>
            </a:lvl1pPr>
          </a:lstStyle>
          <a:p>
            <a:pPr>
              <a:defRPr/>
            </a:pPr>
            <a:fld id="{2AE9181A-5DE8-40A7-AD22-B0392655CB86}" type="datetime4">
              <a:rPr lang="en-US" smtClean="0"/>
              <a:t>February 9, 2026</a:t>
            </a:fld>
            <a:endParaRPr lang="en-US"/>
          </a:p>
        </p:txBody>
      </p:sp>
      <p:sp>
        <p:nvSpPr>
          <p:cNvPr id="7" name="Footer Placeholder 13">
            <a:extLst>
              <a:ext uri="{FF2B5EF4-FFF2-40B4-BE49-F238E27FC236}">
                <a16:creationId xmlns:a16="http://schemas.microsoft.com/office/drawing/2014/main" id="{81BC89D1-116F-E14D-8D7C-FF8E6D03ADE8}"/>
              </a:ext>
            </a:extLst>
          </p:cNvPr>
          <p:cNvSpPr>
            <a:spLocks noGrp="1"/>
          </p:cNvSpPr>
          <p:nvPr>
            <p:ph type="ftr" sz="quarter" idx="11"/>
          </p:nvPr>
        </p:nvSpPr>
        <p:spPr>
          <a:xfrm>
            <a:off x="531813" y="4822826"/>
            <a:ext cx="1270000" cy="320675"/>
          </a:xfrm>
        </p:spPr>
        <p:txBody>
          <a:bodyPr/>
          <a:lstStyle>
            <a:lvl1pPr algn="l">
              <a:defRPr b="1">
                <a:solidFill>
                  <a:schemeClr val="bg1"/>
                </a:solidFill>
              </a:defRPr>
            </a:lvl1pPr>
          </a:lstStyle>
          <a:p>
            <a:pPr>
              <a:defRPr/>
            </a:pPr>
            <a:r>
              <a:rPr lang="en-US"/>
              <a:t>Stellar MLS</a:t>
            </a:r>
          </a:p>
        </p:txBody>
      </p:sp>
      <p:sp>
        <p:nvSpPr>
          <p:cNvPr id="8" name="Slide Number Placeholder 14">
            <a:extLst>
              <a:ext uri="{FF2B5EF4-FFF2-40B4-BE49-F238E27FC236}">
                <a16:creationId xmlns:a16="http://schemas.microsoft.com/office/drawing/2014/main" id="{8284FC08-F778-EE46-A920-56973B4B06F3}"/>
              </a:ext>
            </a:extLst>
          </p:cNvPr>
          <p:cNvSpPr>
            <a:spLocks noGrp="1"/>
          </p:cNvSpPr>
          <p:nvPr>
            <p:ph type="sldNum" sz="quarter" idx="12"/>
          </p:nvPr>
        </p:nvSpPr>
        <p:spPr>
          <a:xfrm>
            <a:off x="7989888" y="4822826"/>
            <a:ext cx="527050" cy="320675"/>
          </a:xfrm>
          <a:solidFill>
            <a:schemeClr val="accent2"/>
          </a:solidFill>
        </p:spPr>
        <p:txBody>
          <a:bodyPr/>
          <a:lstStyle>
            <a:lvl1pPr algn="ctr">
              <a:defRPr smtClean="0">
                <a:solidFill>
                  <a:schemeClr val="bg1"/>
                </a:solidFill>
              </a:defRPr>
            </a:lvl1pPr>
          </a:lstStyle>
          <a:p>
            <a:pPr>
              <a:defRPr/>
            </a:pPr>
            <a:fld id="{F7870346-7D68-014A-9547-B94BFE5ABBA5}" type="slidenum">
              <a:rPr lang="en-US"/>
              <a:pPr>
                <a:defRPr/>
              </a:pPr>
              <a:t>‹#›</a:t>
            </a:fld>
            <a:endParaRPr lang="en-US"/>
          </a:p>
        </p:txBody>
      </p:sp>
    </p:spTree>
    <p:extLst>
      <p:ext uri="{BB962C8B-B14F-4D97-AF65-F5344CB8AC3E}">
        <p14:creationId xmlns:p14="http://schemas.microsoft.com/office/powerpoint/2010/main" val="24983581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tro + Title and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21AA4A-30DC-0E4E-A758-2FEA5D0958B0}"/>
              </a:ext>
            </a:extLst>
          </p:cNvPr>
          <p:cNvSpPr/>
          <p:nvPr/>
        </p:nvSpPr>
        <p:spPr>
          <a:xfrm>
            <a:off x="-4762" y="4822826"/>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813" y="181807"/>
            <a:ext cx="7886700" cy="503636"/>
          </a:xfrm>
        </p:spPr>
        <p:txBody>
          <a:bodyPr>
            <a:noAutofit/>
          </a:bodyPr>
          <a:lstStyle>
            <a:lvl1pPr marL="0" indent="0">
              <a:lnSpc>
                <a:spcPts val="3615"/>
              </a:lnSpc>
              <a:spcBef>
                <a:spcPts val="0"/>
              </a:spcBef>
              <a:buNone/>
              <a:defRPr sz="3300" b="0" cap="all" baseline="0">
                <a:solidFill>
                  <a:schemeClr val="accent2"/>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5" name="Text Placeholder 4">
            <a:extLst>
              <a:ext uri="{FF2B5EF4-FFF2-40B4-BE49-F238E27FC236}">
                <a16:creationId xmlns:a16="http://schemas.microsoft.com/office/drawing/2014/main" id="{58E75CC0-CE0C-BF40-94AD-86A07BB27495}"/>
              </a:ext>
            </a:extLst>
          </p:cNvPr>
          <p:cNvSpPr>
            <a:spLocks noGrp="1"/>
          </p:cNvSpPr>
          <p:nvPr>
            <p:ph type="body" sz="quarter" idx="15"/>
          </p:nvPr>
        </p:nvSpPr>
        <p:spPr>
          <a:xfrm>
            <a:off x="531972" y="2308862"/>
            <a:ext cx="7887176" cy="2320289"/>
          </a:xfrm>
        </p:spPr>
        <p:txBody>
          <a:bodyPr/>
          <a:lstStyle>
            <a:lvl1pPr>
              <a:buClr>
                <a:schemeClr val="accent5"/>
              </a:buClr>
              <a:defRPr>
                <a:solidFill>
                  <a:schemeClr val="accent6"/>
                </a:solidFill>
              </a:defRPr>
            </a:lvl1pPr>
            <a:lvl2pPr>
              <a:buClr>
                <a:schemeClr val="accent5"/>
              </a:buClr>
              <a:defRPr>
                <a:solidFill>
                  <a:schemeClr val="accent6"/>
                </a:solidFill>
              </a:defRPr>
            </a:lvl2pPr>
            <a:lvl3pPr>
              <a:buClr>
                <a:schemeClr val="accent5"/>
              </a:buClr>
              <a:defRPr>
                <a:solidFill>
                  <a:schemeClr val="accent6"/>
                </a:solidFill>
              </a:defRPr>
            </a:lvl3pPr>
            <a:lvl4pPr>
              <a:buClr>
                <a:schemeClr val="accent5"/>
              </a:buClr>
              <a:defRPr>
                <a:solidFill>
                  <a:schemeClr val="accent6"/>
                </a:solidFill>
              </a:defRPr>
            </a:lvl4pPr>
            <a:lvl5pPr>
              <a:buClr>
                <a:schemeClr val="accent5"/>
              </a:buClr>
              <a:defRPr>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8C259265-3472-334A-BB3C-BEB9E20693E0}"/>
              </a:ext>
            </a:extLst>
          </p:cNvPr>
          <p:cNvSpPr>
            <a:spLocks noGrp="1"/>
          </p:cNvSpPr>
          <p:nvPr>
            <p:ph type="body" sz="quarter" idx="16"/>
          </p:nvPr>
        </p:nvSpPr>
        <p:spPr>
          <a:xfrm>
            <a:off x="531972" y="1141097"/>
            <a:ext cx="7887176" cy="982979"/>
          </a:xfrm>
        </p:spPr>
        <p:txBody>
          <a:bodyPr/>
          <a:lstStyle>
            <a:lvl1pPr marL="0" indent="0">
              <a:lnSpc>
                <a:spcPct val="100000"/>
              </a:lnSpc>
              <a:spcBef>
                <a:spcPts val="0"/>
              </a:spcBef>
              <a:buClr>
                <a:schemeClr val="accent5"/>
              </a:buClr>
              <a:buFontTx/>
              <a:buNone/>
              <a:defRPr>
                <a:solidFill>
                  <a:schemeClr val="accent6"/>
                </a:solidFill>
              </a:defRPr>
            </a:lvl1pPr>
            <a:lvl2pPr marL="342892" indent="0">
              <a:buClr>
                <a:schemeClr val="accent5"/>
              </a:buClr>
              <a:buFontTx/>
              <a:buNone/>
              <a:defRPr>
                <a:solidFill>
                  <a:schemeClr val="accent6"/>
                </a:solidFill>
              </a:defRPr>
            </a:lvl2pPr>
            <a:lvl3pPr marL="685783" indent="0">
              <a:buClr>
                <a:schemeClr val="accent5"/>
              </a:buClr>
              <a:buFontTx/>
              <a:buNone/>
              <a:defRPr>
                <a:solidFill>
                  <a:schemeClr val="accent6"/>
                </a:solidFill>
              </a:defRPr>
            </a:lvl3pPr>
            <a:lvl4pPr marL="1028675" indent="0">
              <a:buClr>
                <a:schemeClr val="accent5"/>
              </a:buClr>
              <a:buFontTx/>
              <a:buNone/>
              <a:defRPr>
                <a:solidFill>
                  <a:schemeClr val="accent6"/>
                </a:solidFill>
              </a:defRPr>
            </a:lvl4pPr>
            <a:lvl5pPr marL="1371566" indent="0">
              <a:buClr>
                <a:schemeClr val="accent5"/>
              </a:buClr>
              <a:buFontTx/>
              <a:buNone/>
              <a:defRPr>
                <a:solidFill>
                  <a:schemeClr val="accent6"/>
                </a:solidFill>
              </a:defRPr>
            </a:lvl5pPr>
          </a:lstStyle>
          <a:p>
            <a:pPr lvl="0"/>
            <a:r>
              <a:rPr lang="en-US"/>
              <a:t>Click to edit Master text styles</a:t>
            </a:r>
          </a:p>
        </p:txBody>
      </p:sp>
      <p:sp>
        <p:nvSpPr>
          <p:cNvPr id="8" name="Date Placeholder 12">
            <a:extLst>
              <a:ext uri="{FF2B5EF4-FFF2-40B4-BE49-F238E27FC236}">
                <a16:creationId xmlns:a16="http://schemas.microsoft.com/office/drawing/2014/main" id="{C984B363-3820-904A-B927-7D6CA4D283E5}"/>
              </a:ext>
            </a:extLst>
          </p:cNvPr>
          <p:cNvSpPr>
            <a:spLocks noGrp="1"/>
          </p:cNvSpPr>
          <p:nvPr>
            <p:ph type="dt" sz="half" idx="17"/>
          </p:nvPr>
        </p:nvSpPr>
        <p:spPr>
          <a:xfrm>
            <a:off x="6530976" y="4822826"/>
            <a:ext cx="1377950" cy="320675"/>
          </a:xfrm>
        </p:spPr>
        <p:txBody>
          <a:bodyPr/>
          <a:lstStyle>
            <a:lvl1pPr algn="r">
              <a:defRPr smtClean="0">
                <a:solidFill>
                  <a:schemeClr val="bg1"/>
                </a:solidFill>
              </a:defRPr>
            </a:lvl1pPr>
          </a:lstStyle>
          <a:p>
            <a:pPr>
              <a:defRPr/>
            </a:pPr>
            <a:fld id="{FB2B4B01-31F9-4D7D-9125-D51F3E2B574F}" type="datetime4">
              <a:rPr lang="en-US" smtClean="0"/>
              <a:t>February 9, 2026</a:t>
            </a:fld>
            <a:endParaRPr lang="en-US"/>
          </a:p>
        </p:txBody>
      </p:sp>
      <p:sp>
        <p:nvSpPr>
          <p:cNvPr id="9" name="Footer Placeholder 13">
            <a:extLst>
              <a:ext uri="{FF2B5EF4-FFF2-40B4-BE49-F238E27FC236}">
                <a16:creationId xmlns:a16="http://schemas.microsoft.com/office/drawing/2014/main" id="{7A4730A9-A3F4-EB47-92DF-510FC19C17F6}"/>
              </a:ext>
            </a:extLst>
          </p:cNvPr>
          <p:cNvSpPr>
            <a:spLocks noGrp="1"/>
          </p:cNvSpPr>
          <p:nvPr>
            <p:ph type="ftr" sz="quarter" idx="18"/>
          </p:nvPr>
        </p:nvSpPr>
        <p:spPr>
          <a:xfrm>
            <a:off x="531813" y="4822826"/>
            <a:ext cx="1270000" cy="320675"/>
          </a:xfrm>
        </p:spPr>
        <p:txBody>
          <a:bodyPr/>
          <a:lstStyle>
            <a:lvl1pPr algn="l">
              <a:defRPr b="1">
                <a:solidFill>
                  <a:schemeClr val="bg1"/>
                </a:solidFill>
              </a:defRPr>
            </a:lvl1pPr>
          </a:lstStyle>
          <a:p>
            <a:pPr>
              <a:defRPr/>
            </a:pPr>
            <a:r>
              <a:rPr lang="en-US"/>
              <a:t>Stellar MLS</a:t>
            </a:r>
          </a:p>
        </p:txBody>
      </p:sp>
      <p:sp>
        <p:nvSpPr>
          <p:cNvPr id="11" name="Slide Number Placeholder 14">
            <a:extLst>
              <a:ext uri="{FF2B5EF4-FFF2-40B4-BE49-F238E27FC236}">
                <a16:creationId xmlns:a16="http://schemas.microsoft.com/office/drawing/2014/main" id="{0118D441-A341-6042-A55D-FE823494F18B}"/>
              </a:ext>
            </a:extLst>
          </p:cNvPr>
          <p:cNvSpPr>
            <a:spLocks noGrp="1"/>
          </p:cNvSpPr>
          <p:nvPr>
            <p:ph type="sldNum" sz="quarter" idx="19"/>
          </p:nvPr>
        </p:nvSpPr>
        <p:spPr>
          <a:xfrm>
            <a:off x="7989888" y="4822826"/>
            <a:ext cx="527050" cy="320675"/>
          </a:xfrm>
          <a:solidFill>
            <a:schemeClr val="accent2"/>
          </a:solidFill>
        </p:spPr>
        <p:txBody>
          <a:bodyPr/>
          <a:lstStyle>
            <a:lvl1pPr algn="ctr">
              <a:defRPr smtClean="0">
                <a:solidFill>
                  <a:schemeClr val="bg1"/>
                </a:solidFill>
              </a:defRPr>
            </a:lvl1pPr>
          </a:lstStyle>
          <a:p>
            <a:pPr>
              <a:defRPr/>
            </a:pPr>
            <a:fld id="{F45AC9F2-5FC5-AE4A-A6DD-48925BBED5A7}" type="slidenum">
              <a:rPr lang="en-US"/>
              <a:pPr>
                <a:defRPr/>
              </a:pPr>
              <a:t>‹#›</a:t>
            </a:fld>
            <a:endParaRPr lang="en-US"/>
          </a:p>
        </p:txBody>
      </p:sp>
    </p:spTree>
    <p:extLst>
      <p:ext uri="{BB962C8B-B14F-4D97-AF65-F5344CB8AC3E}">
        <p14:creationId xmlns:p14="http://schemas.microsoft.com/office/powerpoint/2010/main" val="7187896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mage Gri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2F1313-EA2A-3441-9D80-D66D52511727}"/>
              </a:ext>
            </a:extLst>
          </p:cNvPr>
          <p:cNvSpPr/>
          <p:nvPr/>
        </p:nvSpPr>
        <p:spPr>
          <a:xfrm>
            <a:off x="-4762" y="4822826"/>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3" name="Straight Connector 12">
            <a:extLst>
              <a:ext uri="{FF2B5EF4-FFF2-40B4-BE49-F238E27FC236}">
                <a16:creationId xmlns:a16="http://schemas.microsoft.com/office/drawing/2014/main" id="{2E16DC3A-FC91-3D49-A685-4073692A1652}"/>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1"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4" name="Picture Placeholder 3">
            <a:extLst>
              <a:ext uri="{FF2B5EF4-FFF2-40B4-BE49-F238E27FC236}">
                <a16:creationId xmlns:a16="http://schemas.microsoft.com/office/drawing/2014/main" id="{215EDD76-9439-8E42-8BDF-4213612E3CB0}"/>
              </a:ext>
            </a:extLst>
          </p:cNvPr>
          <p:cNvSpPr>
            <a:spLocks noGrp="1"/>
          </p:cNvSpPr>
          <p:nvPr>
            <p:ph type="pic" sz="quarter" idx="15"/>
          </p:nvPr>
        </p:nvSpPr>
        <p:spPr>
          <a:xfrm>
            <a:off x="578168" y="1188720"/>
            <a:ext cx="2497931" cy="971548"/>
          </a:xfrm>
        </p:spPr>
        <p:txBody>
          <a:bodyPr/>
          <a:lstStyle/>
          <a:p>
            <a:pPr lvl="0"/>
            <a:r>
              <a:rPr lang="en-US" noProof="0"/>
              <a:t>Click icon to add picture</a:t>
            </a:r>
          </a:p>
        </p:txBody>
      </p:sp>
      <p:sp>
        <p:nvSpPr>
          <p:cNvPr id="23" name="Picture Placeholder 3">
            <a:extLst>
              <a:ext uri="{FF2B5EF4-FFF2-40B4-BE49-F238E27FC236}">
                <a16:creationId xmlns:a16="http://schemas.microsoft.com/office/drawing/2014/main" id="{2A084DB5-5DD3-E549-849D-E9A5EBCE1982}"/>
              </a:ext>
            </a:extLst>
          </p:cNvPr>
          <p:cNvSpPr>
            <a:spLocks noGrp="1"/>
          </p:cNvSpPr>
          <p:nvPr>
            <p:ph type="pic" sz="quarter" idx="16"/>
          </p:nvPr>
        </p:nvSpPr>
        <p:spPr>
          <a:xfrm>
            <a:off x="578168" y="2308857"/>
            <a:ext cx="2497931" cy="1032508"/>
          </a:xfrm>
        </p:spPr>
        <p:txBody>
          <a:bodyPr/>
          <a:lstStyle/>
          <a:p>
            <a:pPr lvl="0"/>
            <a:r>
              <a:rPr lang="en-US" noProof="0"/>
              <a:t>Click icon to add picture</a:t>
            </a:r>
          </a:p>
        </p:txBody>
      </p:sp>
      <p:sp>
        <p:nvSpPr>
          <p:cNvPr id="24" name="Picture Placeholder 3">
            <a:extLst>
              <a:ext uri="{FF2B5EF4-FFF2-40B4-BE49-F238E27FC236}">
                <a16:creationId xmlns:a16="http://schemas.microsoft.com/office/drawing/2014/main" id="{387FA01C-AFCA-9449-8249-B056CB3E8510}"/>
              </a:ext>
            </a:extLst>
          </p:cNvPr>
          <p:cNvSpPr>
            <a:spLocks noGrp="1"/>
          </p:cNvSpPr>
          <p:nvPr>
            <p:ph type="pic" sz="quarter" idx="17"/>
          </p:nvPr>
        </p:nvSpPr>
        <p:spPr>
          <a:xfrm>
            <a:off x="578168" y="3489956"/>
            <a:ext cx="2497931" cy="1032508"/>
          </a:xfrm>
        </p:spPr>
        <p:txBody>
          <a:bodyPr/>
          <a:lstStyle/>
          <a:p>
            <a:pPr lvl="0"/>
            <a:r>
              <a:rPr lang="en-US" noProof="0"/>
              <a:t>Click icon to add picture</a:t>
            </a:r>
          </a:p>
        </p:txBody>
      </p:sp>
      <p:sp>
        <p:nvSpPr>
          <p:cNvPr id="25" name="Picture Placeholder 3">
            <a:extLst>
              <a:ext uri="{FF2B5EF4-FFF2-40B4-BE49-F238E27FC236}">
                <a16:creationId xmlns:a16="http://schemas.microsoft.com/office/drawing/2014/main" id="{662A7DAD-CD2D-7C42-9A96-47AF4E67B8C2}"/>
              </a:ext>
            </a:extLst>
          </p:cNvPr>
          <p:cNvSpPr>
            <a:spLocks noGrp="1"/>
          </p:cNvSpPr>
          <p:nvPr>
            <p:ph type="pic" sz="quarter" idx="18"/>
          </p:nvPr>
        </p:nvSpPr>
        <p:spPr>
          <a:xfrm>
            <a:off x="3216593" y="1188720"/>
            <a:ext cx="2497931" cy="971548"/>
          </a:xfrm>
        </p:spPr>
        <p:txBody>
          <a:bodyPr/>
          <a:lstStyle/>
          <a:p>
            <a:pPr lvl="0"/>
            <a:r>
              <a:rPr lang="en-US" noProof="0"/>
              <a:t>Click icon to add picture</a:t>
            </a:r>
          </a:p>
        </p:txBody>
      </p:sp>
      <p:sp>
        <p:nvSpPr>
          <p:cNvPr id="26" name="Picture Placeholder 3">
            <a:extLst>
              <a:ext uri="{FF2B5EF4-FFF2-40B4-BE49-F238E27FC236}">
                <a16:creationId xmlns:a16="http://schemas.microsoft.com/office/drawing/2014/main" id="{A183B93B-EA52-DF4A-8452-A099338D6997}"/>
              </a:ext>
            </a:extLst>
          </p:cNvPr>
          <p:cNvSpPr>
            <a:spLocks noGrp="1"/>
          </p:cNvSpPr>
          <p:nvPr>
            <p:ph type="pic" sz="quarter" idx="19"/>
          </p:nvPr>
        </p:nvSpPr>
        <p:spPr>
          <a:xfrm>
            <a:off x="3216593" y="2308857"/>
            <a:ext cx="2497931" cy="1032508"/>
          </a:xfrm>
        </p:spPr>
        <p:txBody>
          <a:bodyPr/>
          <a:lstStyle/>
          <a:p>
            <a:pPr lvl="0"/>
            <a:r>
              <a:rPr lang="en-US" noProof="0"/>
              <a:t>Click icon to add picture</a:t>
            </a:r>
          </a:p>
        </p:txBody>
      </p:sp>
      <p:sp>
        <p:nvSpPr>
          <p:cNvPr id="27" name="Picture Placeholder 3">
            <a:extLst>
              <a:ext uri="{FF2B5EF4-FFF2-40B4-BE49-F238E27FC236}">
                <a16:creationId xmlns:a16="http://schemas.microsoft.com/office/drawing/2014/main" id="{5918AFB1-3A77-7941-A610-F1697E3D7A86}"/>
              </a:ext>
            </a:extLst>
          </p:cNvPr>
          <p:cNvSpPr>
            <a:spLocks noGrp="1"/>
          </p:cNvSpPr>
          <p:nvPr>
            <p:ph type="pic" sz="quarter" idx="20"/>
          </p:nvPr>
        </p:nvSpPr>
        <p:spPr>
          <a:xfrm>
            <a:off x="3216593" y="3489956"/>
            <a:ext cx="2497931" cy="1032508"/>
          </a:xfrm>
        </p:spPr>
        <p:txBody>
          <a:bodyPr/>
          <a:lstStyle/>
          <a:p>
            <a:pPr lvl="0"/>
            <a:r>
              <a:rPr lang="en-US" noProof="0"/>
              <a:t>Click icon to add picture</a:t>
            </a:r>
          </a:p>
        </p:txBody>
      </p:sp>
      <p:sp>
        <p:nvSpPr>
          <p:cNvPr id="28" name="Picture Placeholder 3">
            <a:extLst>
              <a:ext uri="{FF2B5EF4-FFF2-40B4-BE49-F238E27FC236}">
                <a16:creationId xmlns:a16="http://schemas.microsoft.com/office/drawing/2014/main" id="{77812102-EF6B-B14B-8CC4-C2D059291DD6}"/>
              </a:ext>
            </a:extLst>
          </p:cNvPr>
          <p:cNvSpPr>
            <a:spLocks noGrp="1"/>
          </p:cNvSpPr>
          <p:nvPr>
            <p:ph type="pic" sz="quarter" idx="21"/>
          </p:nvPr>
        </p:nvSpPr>
        <p:spPr>
          <a:xfrm>
            <a:off x="5855018" y="1188720"/>
            <a:ext cx="2497931" cy="971548"/>
          </a:xfrm>
        </p:spPr>
        <p:txBody>
          <a:bodyPr/>
          <a:lstStyle/>
          <a:p>
            <a:pPr lvl="0"/>
            <a:r>
              <a:rPr lang="en-US" noProof="0"/>
              <a:t>Click icon to add picture</a:t>
            </a:r>
          </a:p>
        </p:txBody>
      </p:sp>
      <p:sp>
        <p:nvSpPr>
          <p:cNvPr id="29" name="Picture Placeholder 3">
            <a:extLst>
              <a:ext uri="{FF2B5EF4-FFF2-40B4-BE49-F238E27FC236}">
                <a16:creationId xmlns:a16="http://schemas.microsoft.com/office/drawing/2014/main" id="{CD9E14C1-6C98-D944-9DCD-07515E4B4BA8}"/>
              </a:ext>
            </a:extLst>
          </p:cNvPr>
          <p:cNvSpPr>
            <a:spLocks noGrp="1"/>
          </p:cNvSpPr>
          <p:nvPr>
            <p:ph type="pic" sz="quarter" idx="22"/>
          </p:nvPr>
        </p:nvSpPr>
        <p:spPr>
          <a:xfrm>
            <a:off x="5855018" y="2308857"/>
            <a:ext cx="2497931" cy="1032508"/>
          </a:xfrm>
        </p:spPr>
        <p:txBody>
          <a:bodyPr/>
          <a:lstStyle/>
          <a:p>
            <a:pPr lvl="0"/>
            <a:r>
              <a:rPr lang="en-US" noProof="0"/>
              <a:t>Click icon to add picture</a:t>
            </a:r>
          </a:p>
        </p:txBody>
      </p:sp>
      <p:sp>
        <p:nvSpPr>
          <p:cNvPr id="30" name="Picture Placeholder 3">
            <a:extLst>
              <a:ext uri="{FF2B5EF4-FFF2-40B4-BE49-F238E27FC236}">
                <a16:creationId xmlns:a16="http://schemas.microsoft.com/office/drawing/2014/main" id="{87844595-6C8D-7247-B539-7DB17A7511E6}"/>
              </a:ext>
            </a:extLst>
          </p:cNvPr>
          <p:cNvSpPr>
            <a:spLocks noGrp="1"/>
          </p:cNvSpPr>
          <p:nvPr>
            <p:ph type="pic" sz="quarter" idx="23"/>
          </p:nvPr>
        </p:nvSpPr>
        <p:spPr>
          <a:xfrm>
            <a:off x="5855018" y="3489956"/>
            <a:ext cx="2497931" cy="1032508"/>
          </a:xfrm>
        </p:spPr>
        <p:txBody>
          <a:bodyPr/>
          <a:lstStyle/>
          <a:p>
            <a:pPr lvl="0"/>
            <a:r>
              <a:rPr lang="en-US" noProof="0"/>
              <a:t>Click icon to add picture</a:t>
            </a:r>
          </a:p>
        </p:txBody>
      </p:sp>
      <p:sp>
        <p:nvSpPr>
          <p:cNvPr id="14" name="Date Placeholder 12">
            <a:extLst>
              <a:ext uri="{FF2B5EF4-FFF2-40B4-BE49-F238E27FC236}">
                <a16:creationId xmlns:a16="http://schemas.microsoft.com/office/drawing/2014/main" id="{098A633C-C161-294A-8211-7DA15DD594A0}"/>
              </a:ext>
            </a:extLst>
          </p:cNvPr>
          <p:cNvSpPr>
            <a:spLocks noGrp="1"/>
          </p:cNvSpPr>
          <p:nvPr>
            <p:ph type="dt" sz="half" idx="24"/>
          </p:nvPr>
        </p:nvSpPr>
        <p:spPr>
          <a:xfrm>
            <a:off x="6530976" y="4822826"/>
            <a:ext cx="1377950" cy="320675"/>
          </a:xfrm>
        </p:spPr>
        <p:txBody>
          <a:bodyPr/>
          <a:lstStyle>
            <a:lvl1pPr algn="r">
              <a:defRPr smtClean="0">
                <a:solidFill>
                  <a:schemeClr val="bg1"/>
                </a:solidFill>
              </a:defRPr>
            </a:lvl1pPr>
          </a:lstStyle>
          <a:p>
            <a:pPr>
              <a:defRPr/>
            </a:pPr>
            <a:fld id="{ED70B94C-3CE9-4D5C-934F-BCBB5E45C333}" type="datetime4">
              <a:rPr lang="en-US" smtClean="0"/>
              <a:t>February 9, 2026</a:t>
            </a:fld>
            <a:endParaRPr lang="en-US"/>
          </a:p>
        </p:txBody>
      </p:sp>
      <p:sp>
        <p:nvSpPr>
          <p:cNvPr id="16" name="Slide Number Placeholder 14">
            <a:extLst>
              <a:ext uri="{FF2B5EF4-FFF2-40B4-BE49-F238E27FC236}">
                <a16:creationId xmlns:a16="http://schemas.microsoft.com/office/drawing/2014/main" id="{1F7A52D1-C413-5C4F-955F-01A018F1B4BB}"/>
              </a:ext>
            </a:extLst>
          </p:cNvPr>
          <p:cNvSpPr>
            <a:spLocks noGrp="1"/>
          </p:cNvSpPr>
          <p:nvPr>
            <p:ph type="sldNum" sz="quarter" idx="26"/>
          </p:nvPr>
        </p:nvSpPr>
        <p:spPr>
          <a:xfrm>
            <a:off x="7989888" y="4822826"/>
            <a:ext cx="527050" cy="320675"/>
          </a:xfrm>
          <a:solidFill>
            <a:schemeClr val="accent2"/>
          </a:solidFill>
        </p:spPr>
        <p:txBody>
          <a:bodyPr/>
          <a:lstStyle>
            <a:lvl1pPr algn="ctr">
              <a:defRPr smtClean="0">
                <a:solidFill>
                  <a:schemeClr val="bg1"/>
                </a:solidFill>
              </a:defRPr>
            </a:lvl1pPr>
          </a:lstStyle>
          <a:p>
            <a:pPr>
              <a:defRPr/>
            </a:pPr>
            <a:fld id="{A9312F59-7F90-0149-969A-C49C4C246A88}" type="slidenum">
              <a:rPr lang="en-US"/>
              <a:pPr>
                <a:defRPr/>
              </a:pPr>
              <a:t>‹#›</a:t>
            </a:fld>
            <a:endParaRPr lang="en-US"/>
          </a:p>
        </p:txBody>
      </p:sp>
    </p:spTree>
    <p:extLst>
      <p:ext uri="{BB962C8B-B14F-4D97-AF65-F5344CB8AC3E}">
        <p14:creationId xmlns:p14="http://schemas.microsoft.com/office/powerpoint/2010/main" val="9987914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ingle Big Screensho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4D1861-BA6E-3B4E-BF65-F9BFD0AE4FF8}"/>
              </a:ext>
            </a:extLst>
          </p:cNvPr>
          <p:cNvSpPr/>
          <p:nvPr/>
        </p:nvSpPr>
        <p:spPr>
          <a:xfrm>
            <a:off x="-4762" y="4822826"/>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7" name="Straight Connector 6">
            <a:extLst>
              <a:ext uri="{FF2B5EF4-FFF2-40B4-BE49-F238E27FC236}">
                <a16:creationId xmlns:a16="http://schemas.microsoft.com/office/drawing/2014/main" id="{E5F57512-36FD-8840-9D78-FA5C12DE0C1D}"/>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Picture Placeholder 3">
            <a:extLst>
              <a:ext uri="{FF2B5EF4-FFF2-40B4-BE49-F238E27FC236}">
                <a16:creationId xmlns:a16="http://schemas.microsoft.com/office/drawing/2014/main" id="{215EDD76-9439-8E42-8BDF-4213612E3CB0}"/>
              </a:ext>
            </a:extLst>
          </p:cNvPr>
          <p:cNvSpPr>
            <a:spLocks noGrp="1"/>
          </p:cNvSpPr>
          <p:nvPr>
            <p:ph type="pic" sz="quarter" idx="15"/>
          </p:nvPr>
        </p:nvSpPr>
        <p:spPr>
          <a:xfrm>
            <a:off x="3219189" y="1139870"/>
            <a:ext cx="5298066" cy="3331924"/>
          </a:xfrm>
        </p:spPr>
        <p:txBody>
          <a:bodyPr/>
          <a:lstStyle/>
          <a:p>
            <a:pPr lvl="0"/>
            <a:r>
              <a:rPr lang="en-US" noProof="0"/>
              <a:t>Click icon to add picture</a:t>
            </a:r>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1"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6" name="Text Placeholder 5">
            <a:extLst>
              <a:ext uri="{FF2B5EF4-FFF2-40B4-BE49-F238E27FC236}">
                <a16:creationId xmlns:a16="http://schemas.microsoft.com/office/drawing/2014/main" id="{AC384F71-FE08-7F4B-8DFC-AF5FC017E4C3}"/>
              </a:ext>
            </a:extLst>
          </p:cNvPr>
          <p:cNvSpPr>
            <a:spLocks noGrp="1"/>
          </p:cNvSpPr>
          <p:nvPr>
            <p:ph type="body" sz="quarter" idx="16"/>
          </p:nvPr>
        </p:nvSpPr>
        <p:spPr>
          <a:xfrm>
            <a:off x="531970" y="1188719"/>
            <a:ext cx="2516030" cy="869027"/>
          </a:xfrm>
        </p:spPr>
        <p:txBody>
          <a:bodyPr/>
          <a:lstStyle>
            <a:lvl1pPr marL="0" indent="0">
              <a:buNone/>
              <a:defRPr sz="1600">
                <a:solidFill>
                  <a:schemeClr val="tx2"/>
                </a:solidFill>
              </a:defRPr>
            </a:lvl1pPr>
            <a:lvl2pPr marL="342892" indent="0">
              <a:buNone/>
              <a:defRPr/>
            </a:lvl2pPr>
            <a:lvl3pPr marL="685783" indent="0">
              <a:buNone/>
              <a:defRPr/>
            </a:lvl3pPr>
            <a:lvl4pPr marL="1028675" indent="0">
              <a:buNone/>
              <a:defRPr/>
            </a:lvl4pPr>
            <a:lvl5pPr marL="1371566" indent="0">
              <a:buNone/>
              <a:defRPr/>
            </a:lvl5pPr>
          </a:lstStyle>
          <a:p>
            <a:pPr lvl="0"/>
            <a:r>
              <a:rPr lang="en-US"/>
              <a:t>Click to edit Master text styles</a:t>
            </a:r>
          </a:p>
        </p:txBody>
      </p:sp>
      <p:sp>
        <p:nvSpPr>
          <p:cNvPr id="8" name="Date Placeholder 12">
            <a:extLst>
              <a:ext uri="{FF2B5EF4-FFF2-40B4-BE49-F238E27FC236}">
                <a16:creationId xmlns:a16="http://schemas.microsoft.com/office/drawing/2014/main" id="{BB509E21-68C1-8C48-AEE3-B823306EDF67}"/>
              </a:ext>
            </a:extLst>
          </p:cNvPr>
          <p:cNvSpPr>
            <a:spLocks noGrp="1"/>
          </p:cNvSpPr>
          <p:nvPr>
            <p:ph type="dt" sz="half" idx="17"/>
          </p:nvPr>
        </p:nvSpPr>
        <p:spPr>
          <a:xfrm>
            <a:off x="6530976" y="4822826"/>
            <a:ext cx="1377950" cy="320675"/>
          </a:xfrm>
        </p:spPr>
        <p:txBody>
          <a:bodyPr/>
          <a:lstStyle>
            <a:lvl1pPr algn="r">
              <a:defRPr smtClean="0">
                <a:solidFill>
                  <a:schemeClr val="bg1"/>
                </a:solidFill>
              </a:defRPr>
            </a:lvl1pPr>
          </a:lstStyle>
          <a:p>
            <a:pPr>
              <a:defRPr/>
            </a:pPr>
            <a:fld id="{E03117AD-BD34-4111-90D3-1BBB2AF1C7D9}" type="datetime4">
              <a:rPr lang="en-US" smtClean="0"/>
              <a:t>February 9, 2026</a:t>
            </a:fld>
            <a:endParaRPr lang="en-US"/>
          </a:p>
        </p:txBody>
      </p:sp>
      <p:sp>
        <p:nvSpPr>
          <p:cNvPr id="9" name="Footer Placeholder 13">
            <a:extLst>
              <a:ext uri="{FF2B5EF4-FFF2-40B4-BE49-F238E27FC236}">
                <a16:creationId xmlns:a16="http://schemas.microsoft.com/office/drawing/2014/main" id="{A07AA621-62EF-814E-A740-7A7BC099BC4E}"/>
              </a:ext>
            </a:extLst>
          </p:cNvPr>
          <p:cNvSpPr>
            <a:spLocks noGrp="1"/>
          </p:cNvSpPr>
          <p:nvPr>
            <p:ph type="ftr" sz="quarter" idx="18"/>
          </p:nvPr>
        </p:nvSpPr>
        <p:spPr>
          <a:xfrm>
            <a:off x="531813" y="4822826"/>
            <a:ext cx="1270000" cy="320675"/>
          </a:xfrm>
        </p:spPr>
        <p:txBody>
          <a:bodyPr/>
          <a:lstStyle>
            <a:lvl1pPr algn="l">
              <a:defRPr b="1">
                <a:solidFill>
                  <a:schemeClr val="bg1"/>
                </a:solidFill>
              </a:defRPr>
            </a:lvl1pPr>
          </a:lstStyle>
          <a:p>
            <a:pPr>
              <a:defRPr/>
            </a:pPr>
            <a:r>
              <a:rPr lang="en-US"/>
              <a:t>Stellar MLS</a:t>
            </a:r>
          </a:p>
        </p:txBody>
      </p:sp>
      <p:sp>
        <p:nvSpPr>
          <p:cNvPr id="10" name="Slide Number Placeholder 14">
            <a:extLst>
              <a:ext uri="{FF2B5EF4-FFF2-40B4-BE49-F238E27FC236}">
                <a16:creationId xmlns:a16="http://schemas.microsoft.com/office/drawing/2014/main" id="{2B06A77C-092B-C441-BFDB-E166533E5EE3}"/>
              </a:ext>
            </a:extLst>
          </p:cNvPr>
          <p:cNvSpPr>
            <a:spLocks noGrp="1"/>
          </p:cNvSpPr>
          <p:nvPr>
            <p:ph type="sldNum" sz="quarter" idx="19"/>
          </p:nvPr>
        </p:nvSpPr>
        <p:spPr>
          <a:xfrm>
            <a:off x="7989888" y="4822826"/>
            <a:ext cx="527050" cy="320675"/>
          </a:xfrm>
          <a:solidFill>
            <a:schemeClr val="accent2"/>
          </a:solidFill>
        </p:spPr>
        <p:txBody>
          <a:bodyPr/>
          <a:lstStyle>
            <a:lvl1pPr algn="ctr">
              <a:defRPr smtClean="0">
                <a:solidFill>
                  <a:schemeClr val="bg1"/>
                </a:solidFill>
              </a:defRPr>
            </a:lvl1pPr>
          </a:lstStyle>
          <a:p>
            <a:pPr>
              <a:defRPr/>
            </a:pPr>
            <a:fld id="{8C5FEEA1-D3B3-B345-86F2-A406E6CE8AAB}" type="slidenum">
              <a:rPr lang="en-US"/>
              <a:pPr>
                <a:defRPr/>
              </a:pPr>
              <a:t>‹#›</a:t>
            </a:fld>
            <a:endParaRPr lang="en-US"/>
          </a:p>
        </p:txBody>
      </p:sp>
    </p:spTree>
    <p:extLst>
      <p:ext uri="{BB962C8B-B14F-4D97-AF65-F5344CB8AC3E}">
        <p14:creationId xmlns:p14="http://schemas.microsoft.com/office/powerpoint/2010/main" val="40803566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hree Imag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565CD6A-8C09-3F41-B270-0D483461985A}"/>
              </a:ext>
            </a:extLst>
          </p:cNvPr>
          <p:cNvSpPr/>
          <p:nvPr/>
        </p:nvSpPr>
        <p:spPr>
          <a:xfrm>
            <a:off x="-4762" y="4822826"/>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0" name="Straight Connector 9">
            <a:extLst>
              <a:ext uri="{FF2B5EF4-FFF2-40B4-BE49-F238E27FC236}">
                <a16:creationId xmlns:a16="http://schemas.microsoft.com/office/drawing/2014/main" id="{99912480-CB02-1F40-9F51-D9FC0C913659}"/>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1"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4" name="Picture Placeholder 3">
            <a:extLst>
              <a:ext uri="{FF2B5EF4-FFF2-40B4-BE49-F238E27FC236}">
                <a16:creationId xmlns:a16="http://schemas.microsoft.com/office/drawing/2014/main" id="{215EDD76-9439-8E42-8BDF-4213612E3CB0}"/>
              </a:ext>
            </a:extLst>
          </p:cNvPr>
          <p:cNvSpPr>
            <a:spLocks noGrp="1"/>
          </p:cNvSpPr>
          <p:nvPr>
            <p:ph type="pic" sz="quarter" idx="15"/>
          </p:nvPr>
        </p:nvSpPr>
        <p:spPr>
          <a:xfrm>
            <a:off x="578168" y="1188720"/>
            <a:ext cx="2497931" cy="2290199"/>
          </a:xfrm>
        </p:spPr>
        <p:txBody>
          <a:bodyPr/>
          <a:lstStyle/>
          <a:p>
            <a:pPr lvl="0"/>
            <a:r>
              <a:rPr lang="en-US" noProof="0"/>
              <a:t>Click icon to add picture</a:t>
            </a:r>
          </a:p>
        </p:txBody>
      </p:sp>
      <p:sp>
        <p:nvSpPr>
          <p:cNvPr id="25" name="Picture Placeholder 3">
            <a:extLst>
              <a:ext uri="{FF2B5EF4-FFF2-40B4-BE49-F238E27FC236}">
                <a16:creationId xmlns:a16="http://schemas.microsoft.com/office/drawing/2014/main" id="{662A7DAD-CD2D-7C42-9A96-47AF4E67B8C2}"/>
              </a:ext>
            </a:extLst>
          </p:cNvPr>
          <p:cNvSpPr>
            <a:spLocks noGrp="1"/>
          </p:cNvSpPr>
          <p:nvPr>
            <p:ph type="pic" sz="quarter" idx="18"/>
          </p:nvPr>
        </p:nvSpPr>
        <p:spPr>
          <a:xfrm>
            <a:off x="3216593" y="1188720"/>
            <a:ext cx="2497931" cy="2290193"/>
          </a:xfrm>
        </p:spPr>
        <p:txBody>
          <a:bodyPr/>
          <a:lstStyle/>
          <a:p>
            <a:pPr lvl="0"/>
            <a:r>
              <a:rPr lang="en-US" noProof="0"/>
              <a:t>Click icon to add picture</a:t>
            </a:r>
          </a:p>
        </p:txBody>
      </p:sp>
      <p:sp>
        <p:nvSpPr>
          <p:cNvPr id="28" name="Picture Placeholder 3">
            <a:extLst>
              <a:ext uri="{FF2B5EF4-FFF2-40B4-BE49-F238E27FC236}">
                <a16:creationId xmlns:a16="http://schemas.microsoft.com/office/drawing/2014/main" id="{77812102-EF6B-B14B-8CC4-C2D059291DD6}"/>
              </a:ext>
            </a:extLst>
          </p:cNvPr>
          <p:cNvSpPr>
            <a:spLocks noGrp="1"/>
          </p:cNvSpPr>
          <p:nvPr>
            <p:ph type="pic" sz="quarter" idx="21"/>
          </p:nvPr>
        </p:nvSpPr>
        <p:spPr>
          <a:xfrm>
            <a:off x="5855018" y="1188720"/>
            <a:ext cx="2497931" cy="2290169"/>
          </a:xfrm>
        </p:spPr>
        <p:txBody>
          <a:bodyPr/>
          <a:lstStyle/>
          <a:p>
            <a:pPr lvl="0"/>
            <a:r>
              <a:rPr lang="en-US" noProof="0"/>
              <a:t>Click icon to add picture</a:t>
            </a:r>
          </a:p>
        </p:txBody>
      </p:sp>
      <p:sp>
        <p:nvSpPr>
          <p:cNvPr id="5" name="Text Placeholder 4">
            <a:extLst>
              <a:ext uri="{FF2B5EF4-FFF2-40B4-BE49-F238E27FC236}">
                <a16:creationId xmlns:a16="http://schemas.microsoft.com/office/drawing/2014/main" id="{DECD7C18-B451-3242-B915-07619A3B10B2}"/>
              </a:ext>
            </a:extLst>
          </p:cNvPr>
          <p:cNvSpPr>
            <a:spLocks noGrp="1"/>
          </p:cNvSpPr>
          <p:nvPr>
            <p:ph type="body" sz="quarter" idx="22"/>
          </p:nvPr>
        </p:nvSpPr>
        <p:spPr>
          <a:xfrm>
            <a:off x="577851" y="3562351"/>
            <a:ext cx="2498725" cy="631825"/>
          </a:xfrm>
        </p:spPr>
        <p:txBody>
          <a:bodyPr>
            <a:noAutofit/>
          </a:bodyPr>
          <a:lstStyle>
            <a:lvl1pPr marL="0" indent="0">
              <a:buNone/>
              <a:defRPr sz="1400">
                <a:solidFill>
                  <a:schemeClr val="tx2"/>
                </a:solidFill>
              </a:defRPr>
            </a:lvl1pPr>
            <a:lvl2pPr marL="342892" indent="0">
              <a:buNone/>
              <a:defRPr sz="1400"/>
            </a:lvl2pPr>
            <a:lvl3pPr marL="685783" indent="0">
              <a:buNone/>
              <a:defRPr sz="1400"/>
            </a:lvl3pPr>
            <a:lvl4pPr marL="1028675" indent="0">
              <a:buNone/>
              <a:defRPr sz="1400"/>
            </a:lvl4pPr>
            <a:lvl5pPr marL="1371566" indent="0">
              <a:buNone/>
              <a:defRPr sz="1400"/>
            </a:lvl5pPr>
          </a:lstStyle>
          <a:p>
            <a:pPr lvl="0"/>
            <a:r>
              <a:rPr lang="en-US"/>
              <a:t>Click to edit Master text styles</a:t>
            </a:r>
          </a:p>
        </p:txBody>
      </p:sp>
      <p:sp>
        <p:nvSpPr>
          <p:cNvPr id="19" name="Text Placeholder 4">
            <a:extLst>
              <a:ext uri="{FF2B5EF4-FFF2-40B4-BE49-F238E27FC236}">
                <a16:creationId xmlns:a16="http://schemas.microsoft.com/office/drawing/2014/main" id="{436B1DF6-F58E-6F4E-8912-2BAC6471F4DA}"/>
              </a:ext>
            </a:extLst>
          </p:cNvPr>
          <p:cNvSpPr>
            <a:spLocks noGrp="1"/>
          </p:cNvSpPr>
          <p:nvPr>
            <p:ph type="body" sz="quarter" idx="23"/>
          </p:nvPr>
        </p:nvSpPr>
        <p:spPr>
          <a:xfrm>
            <a:off x="3215799" y="3562351"/>
            <a:ext cx="2498725" cy="631825"/>
          </a:xfrm>
        </p:spPr>
        <p:txBody>
          <a:bodyPr>
            <a:noAutofit/>
          </a:bodyPr>
          <a:lstStyle>
            <a:lvl1pPr marL="0" indent="0">
              <a:buNone/>
              <a:defRPr sz="1400">
                <a:solidFill>
                  <a:schemeClr val="tx2"/>
                </a:solidFill>
              </a:defRPr>
            </a:lvl1pPr>
            <a:lvl2pPr marL="342892" indent="0">
              <a:buNone/>
              <a:defRPr sz="1400"/>
            </a:lvl2pPr>
            <a:lvl3pPr marL="685783" indent="0">
              <a:buNone/>
              <a:defRPr sz="1400"/>
            </a:lvl3pPr>
            <a:lvl4pPr marL="1028675" indent="0">
              <a:buNone/>
              <a:defRPr sz="1400"/>
            </a:lvl4pPr>
            <a:lvl5pPr marL="1371566" indent="0">
              <a:buNone/>
              <a:defRPr sz="1400"/>
            </a:lvl5pPr>
          </a:lstStyle>
          <a:p>
            <a:pPr lvl="0"/>
            <a:r>
              <a:rPr lang="en-US"/>
              <a:t>Click to edit Master text styles</a:t>
            </a:r>
          </a:p>
        </p:txBody>
      </p:sp>
      <p:sp>
        <p:nvSpPr>
          <p:cNvPr id="20" name="Text Placeholder 4">
            <a:extLst>
              <a:ext uri="{FF2B5EF4-FFF2-40B4-BE49-F238E27FC236}">
                <a16:creationId xmlns:a16="http://schemas.microsoft.com/office/drawing/2014/main" id="{57538E09-0918-A94B-BF99-7E7DBC680EE3}"/>
              </a:ext>
            </a:extLst>
          </p:cNvPr>
          <p:cNvSpPr>
            <a:spLocks noGrp="1"/>
          </p:cNvSpPr>
          <p:nvPr>
            <p:ph type="body" sz="quarter" idx="24"/>
          </p:nvPr>
        </p:nvSpPr>
        <p:spPr>
          <a:xfrm>
            <a:off x="5854224" y="3562351"/>
            <a:ext cx="2498725" cy="631825"/>
          </a:xfrm>
        </p:spPr>
        <p:txBody>
          <a:bodyPr>
            <a:noAutofit/>
          </a:bodyPr>
          <a:lstStyle>
            <a:lvl1pPr marL="0" indent="0">
              <a:buNone/>
              <a:defRPr sz="1400">
                <a:solidFill>
                  <a:schemeClr val="tx2"/>
                </a:solidFill>
              </a:defRPr>
            </a:lvl1pPr>
            <a:lvl2pPr marL="342892" indent="0">
              <a:buNone/>
              <a:defRPr sz="1400"/>
            </a:lvl2pPr>
            <a:lvl3pPr marL="685783" indent="0">
              <a:buNone/>
              <a:defRPr sz="1400"/>
            </a:lvl3pPr>
            <a:lvl4pPr marL="1028675" indent="0">
              <a:buNone/>
              <a:defRPr sz="1400"/>
            </a:lvl4pPr>
            <a:lvl5pPr marL="1371566" indent="0">
              <a:buNone/>
              <a:defRPr sz="1400"/>
            </a:lvl5pPr>
          </a:lstStyle>
          <a:p>
            <a:pPr lvl="0"/>
            <a:r>
              <a:rPr lang="en-US"/>
              <a:t>Click to edit Master text styles</a:t>
            </a:r>
          </a:p>
        </p:txBody>
      </p:sp>
      <p:sp>
        <p:nvSpPr>
          <p:cNvPr id="11" name="Date Placeholder 12">
            <a:extLst>
              <a:ext uri="{FF2B5EF4-FFF2-40B4-BE49-F238E27FC236}">
                <a16:creationId xmlns:a16="http://schemas.microsoft.com/office/drawing/2014/main" id="{83911F9D-180A-1945-BFCE-8FC06318776D}"/>
              </a:ext>
            </a:extLst>
          </p:cNvPr>
          <p:cNvSpPr>
            <a:spLocks noGrp="1"/>
          </p:cNvSpPr>
          <p:nvPr>
            <p:ph type="dt" sz="half" idx="25"/>
          </p:nvPr>
        </p:nvSpPr>
        <p:spPr>
          <a:xfrm>
            <a:off x="6530976" y="4822826"/>
            <a:ext cx="1377950" cy="320675"/>
          </a:xfrm>
        </p:spPr>
        <p:txBody>
          <a:bodyPr/>
          <a:lstStyle>
            <a:lvl1pPr algn="r">
              <a:defRPr smtClean="0">
                <a:solidFill>
                  <a:schemeClr val="bg1"/>
                </a:solidFill>
              </a:defRPr>
            </a:lvl1pPr>
          </a:lstStyle>
          <a:p>
            <a:pPr>
              <a:defRPr/>
            </a:pPr>
            <a:fld id="{C960C2D9-7E76-4ED0-A814-94DF1481152D}" type="datetime4">
              <a:rPr lang="en-US" smtClean="0"/>
              <a:t>February 9, 2026</a:t>
            </a:fld>
            <a:endParaRPr lang="en-US"/>
          </a:p>
        </p:txBody>
      </p:sp>
      <p:sp>
        <p:nvSpPr>
          <p:cNvPr id="12" name="Footer Placeholder 13">
            <a:extLst>
              <a:ext uri="{FF2B5EF4-FFF2-40B4-BE49-F238E27FC236}">
                <a16:creationId xmlns:a16="http://schemas.microsoft.com/office/drawing/2014/main" id="{20922E3D-BF8B-A744-8078-6D7807891DAD}"/>
              </a:ext>
            </a:extLst>
          </p:cNvPr>
          <p:cNvSpPr>
            <a:spLocks noGrp="1"/>
          </p:cNvSpPr>
          <p:nvPr>
            <p:ph type="ftr" sz="quarter" idx="26"/>
          </p:nvPr>
        </p:nvSpPr>
        <p:spPr>
          <a:xfrm>
            <a:off x="531813" y="4822826"/>
            <a:ext cx="1270000" cy="320675"/>
          </a:xfrm>
        </p:spPr>
        <p:txBody>
          <a:bodyPr/>
          <a:lstStyle>
            <a:lvl1pPr algn="l">
              <a:defRPr b="1">
                <a:solidFill>
                  <a:schemeClr val="bg1"/>
                </a:solidFill>
              </a:defRPr>
            </a:lvl1pPr>
          </a:lstStyle>
          <a:p>
            <a:pPr>
              <a:defRPr/>
            </a:pPr>
            <a:r>
              <a:rPr lang="en-US"/>
              <a:t>Stellar MLS</a:t>
            </a:r>
          </a:p>
        </p:txBody>
      </p:sp>
      <p:sp>
        <p:nvSpPr>
          <p:cNvPr id="13" name="Slide Number Placeholder 14">
            <a:extLst>
              <a:ext uri="{FF2B5EF4-FFF2-40B4-BE49-F238E27FC236}">
                <a16:creationId xmlns:a16="http://schemas.microsoft.com/office/drawing/2014/main" id="{07869964-4254-8241-9B75-E3481922B917}"/>
              </a:ext>
            </a:extLst>
          </p:cNvPr>
          <p:cNvSpPr>
            <a:spLocks noGrp="1"/>
          </p:cNvSpPr>
          <p:nvPr>
            <p:ph type="sldNum" sz="quarter" idx="27"/>
          </p:nvPr>
        </p:nvSpPr>
        <p:spPr>
          <a:xfrm>
            <a:off x="7989888" y="4822826"/>
            <a:ext cx="527050" cy="320675"/>
          </a:xfrm>
          <a:solidFill>
            <a:schemeClr val="accent2"/>
          </a:solidFill>
        </p:spPr>
        <p:txBody>
          <a:bodyPr/>
          <a:lstStyle>
            <a:lvl1pPr algn="ctr">
              <a:defRPr smtClean="0">
                <a:solidFill>
                  <a:schemeClr val="bg1"/>
                </a:solidFill>
              </a:defRPr>
            </a:lvl1pPr>
          </a:lstStyle>
          <a:p>
            <a:pPr>
              <a:defRPr/>
            </a:pPr>
            <a:fld id="{275194BC-8D79-D24E-B4DE-F825BDC63EFE}" type="slidenum">
              <a:rPr lang="en-US"/>
              <a:pPr>
                <a:defRPr/>
              </a:pPr>
              <a:t>‹#›</a:t>
            </a:fld>
            <a:endParaRPr lang="en-US"/>
          </a:p>
        </p:txBody>
      </p:sp>
    </p:spTree>
    <p:extLst>
      <p:ext uri="{BB962C8B-B14F-4D97-AF65-F5344CB8AC3E}">
        <p14:creationId xmlns:p14="http://schemas.microsoft.com/office/powerpoint/2010/main" val="3713776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and Single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9D0FD6-5088-EF4D-998F-EC88DD962106}"/>
              </a:ext>
            </a:extLst>
          </p:cNvPr>
          <p:cNvSpPr/>
          <p:nvPr userDrawn="1"/>
        </p:nvSpPr>
        <p:spPr>
          <a:xfrm>
            <a:off x="-4762" y="4822826"/>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7" name="Straight Connector 6">
            <a:extLst>
              <a:ext uri="{FF2B5EF4-FFF2-40B4-BE49-F238E27FC236}">
                <a16:creationId xmlns:a16="http://schemas.microsoft.com/office/drawing/2014/main" id="{EDB7B381-4CE3-704D-84C0-3920FDBF684B}"/>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1"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28" name="Picture Placeholder 3">
            <a:extLst>
              <a:ext uri="{FF2B5EF4-FFF2-40B4-BE49-F238E27FC236}">
                <a16:creationId xmlns:a16="http://schemas.microsoft.com/office/drawing/2014/main" id="{77812102-EF6B-B14B-8CC4-C2D059291DD6}"/>
              </a:ext>
            </a:extLst>
          </p:cNvPr>
          <p:cNvSpPr>
            <a:spLocks noGrp="1"/>
          </p:cNvSpPr>
          <p:nvPr>
            <p:ph type="pic" sz="quarter" idx="21"/>
          </p:nvPr>
        </p:nvSpPr>
        <p:spPr>
          <a:xfrm>
            <a:off x="5966938" y="1188721"/>
            <a:ext cx="2497931" cy="3251899"/>
          </a:xfrm>
        </p:spPr>
        <p:txBody>
          <a:bodyPr/>
          <a:lstStyle/>
          <a:p>
            <a:pPr lvl="0"/>
            <a:r>
              <a:rPr lang="en-US" noProof="0"/>
              <a:t>Click icon to add picture</a:t>
            </a:r>
          </a:p>
        </p:txBody>
      </p:sp>
      <p:sp>
        <p:nvSpPr>
          <p:cNvPr id="6" name="Text Placeholder 5">
            <a:extLst>
              <a:ext uri="{FF2B5EF4-FFF2-40B4-BE49-F238E27FC236}">
                <a16:creationId xmlns:a16="http://schemas.microsoft.com/office/drawing/2014/main" id="{F53ED116-1B02-2942-BCA4-946710E78C7F}"/>
              </a:ext>
            </a:extLst>
          </p:cNvPr>
          <p:cNvSpPr>
            <a:spLocks noGrp="1"/>
          </p:cNvSpPr>
          <p:nvPr>
            <p:ph type="body" sz="quarter" idx="22"/>
          </p:nvPr>
        </p:nvSpPr>
        <p:spPr>
          <a:xfrm>
            <a:off x="577851" y="1188341"/>
            <a:ext cx="5260975" cy="325189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12">
            <a:extLst>
              <a:ext uri="{FF2B5EF4-FFF2-40B4-BE49-F238E27FC236}">
                <a16:creationId xmlns:a16="http://schemas.microsoft.com/office/drawing/2014/main" id="{9C720334-BAE8-B140-80CF-1734903DBAC8}"/>
              </a:ext>
            </a:extLst>
          </p:cNvPr>
          <p:cNvSpPr>
            <a:spLocks noGrp="1"/>
          </p:cNvSpPr>
          <p:nvPr>
            <p:ph type="dt" sz="half" idx="23"/>
          </p:nvPr>
        </p:nvSpPr>
        <p:spPr>
          <a:xfrm>
            <a:off x="6530976" y="4822826"/>
            <a:ext cx="1377950" cy="320675"/>
          </a:xfrm>
        </p:spPr>
        <p:txBody>
          <a:bodyPr/>
          <a:lstStyle>
            <a:lvl1pPr algn="r">
              <a:defRPr smtClean="0">
                <a:solidFill>
                  <a:schemeClr val="bg1"/>
                </a:solidFill>
              </a:defRPr>
            </a:lvl1pPr>
          </a:lstStyle>
          <a:p>
            <a:pPr>
              <a:defRPr/>
            </a:pPr>
            <a:fld id="{F07BFAF0-2138-4BFD-8CA5-2E3646BE213A}" type="datetime4">
              <a:rPr lang="en-US" smtClean="0"/>
              <a:t>February 9, 2026</a:t>
            </a:fld>
            <a:endParaRPr lang="en-US"/>
          </a:p>
        </p:txBody>
      </p:sp>
      <p:sp>
        <p:nvSpPr>
          <p:cNvPr id="10" name="Slide Number Placeholder 14">
            <a:extLst>
              <a:ext uri="{FF2B5EF4-FFF2-40B4-BE49-F238E27FC236}">
                <a16:creationId xmlns:a16="http://schemas.microsoft.com/office/drawing/2014/main" id="{6AD28353-CCDE-BD47-9987-C9FCB735759E}"/>
              </a:ext>
            </a:extLst>
          </p:cNvPr>
          <p:cNvSpPr>
            <a:spLocks noGrp="1"/>
          </p:cNvSpPr>
          <p:nvPr>
            <p:ph type="sldNum" sz="quarter" idx="25"/>
          </p:nvPr>
        </p:nvSpPr>
        <p:spPr>
          <a:xfrm>
            <a:off x="7989888" y="4822826"/>
            <a:ext cx="527050" cy="320675"/>
          </a:xfrm>
          <a:solidFill>
            <a:schemeClr val="accent2"/>
          </a:solidFill>
        </p:spPr>
        <p:txBody>
          <a:bodyPr/>
          <a:lstStyle>
            <a:lvl1pPr algn="ctr">
              <a:defRPr smtClean="0">
                <a:solidFill>
                  <a:schemeClr val="bg1"/>
                </a:solidFill>
              </a:defRPr>
            </a:lvl1pPr>
          </a:lstStyle>
          <a:p>
            <a:pPr>
              <a:defRPr/>
            </a:pPr>
            <a:fld id="{9F5B9436-6D62-A04F-B217-994E99AE9C8C}" type="slidenum">
              <a:rPr lang="en-US"/>
              <a:pPr>
                <a:defRPr/>
              </a:pPr>
              <a:t>‹#›</a:t>
            </a:fld>
            <a:endParaRPr lang="en-US"/>
          </a:p>
        </p:txBody>
      </p:sp>
    </p:spTree>
    <p:extLst>
      <p:ext uri="{BB962C8B-B14F-4D97-AF65-F5344CB8AC3E}">
        <p14:creationId xmlns:p14="http://schemas.microsoft.com/office/powerpoint/2010/main" val="20755638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0BA9357-790F-4242-87A6-4B8AD4D2A129}"/>
              </a:ext>
            </a:extLst>
          </p:cNvPr>
          <p:cNvSpPr/>
          <p:nvPr/>
        </p:nvSpPr>
        <p:spPr>
          <a:xfrm>
            <a:off x="-4762" y="4822826"/>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6" name="Straight Connector 5">
            <a:extLst>
              <a:ext uri="{FF2B5EF4-FFF2-40B4-BE49-F238E27FC236}">
                <a16:creationId xmlns:a16="http://schemas.microsoft.com/office/drawing/2014/main" id="{96D48EDA-C019-8B45-BDE4-EDDC1375D1B3}"/>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1"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5" name="Table Placeholder 4">
            <a:extLst>
              <a:ext uri="{FF2B5EF4-FFF2-40B4-BE49-F238E27FC236}">
                <a16:creationId xmlns:a16="http://schemas.microsoft.com/office/drawing/2014/main" id="{AA319D96-AE2B-E94A-AF1E-7BCEC1536832}"/>
              </a:ext>
            </a:extLst>
          </p:cNvPr>
          <p:cNvSpPr>
            <a:spLocks noGrp="1"/>
          </p:cNvSpPr>
          <p:nvPr>
            <p:ph type="tbl" sz="quarter" idx="15"/>
          </p:nvPr>
        </p:nvSpPr>
        <p:spPr>
          <a:xfrm>
            <a:off x="532210" y="1143001"/>
            <a:ext cx="7985522" cy="3419475"/>
          </a:xfrm>
          <a:noFill/>
        </p:spPr>
        <p:txBody>
          <a:bodyPr/>
          <a:lstStyle>
            <a:lvl1pPr marL="0" indent="0">
              <a:buNone/>
              <a:defRPr/>
            </a:lvl1pPr>
          </a:lstStyle>
          <a:p>
            <a:pPr lvl="0"/>
            <a:r>
              <a:rPr lang="en-US" noProof="0"/>
              <a:t>Click icon to add table</a:t>
            </a:r>
          </a:p>
        </p:txBody>
      </p:sp>
      <p:sp>
        <p:nvSpPr>
          <p:cNvPr id="7" name="Date Placeholder 12">
            <a:extLst>
              <a:ext uri="{FF2B5EF4-FFF2-40B4-BE49-F238E27FC236}">
                <a16:creationId xmlns:a16="http://schemas.microsoft.com/office/drawing/2014/main" id="{79290141-9DF0-8644-ABB6-0CCE071FF256}"/>
              </a:ext>
            </a:extLst>
          </p:cNvPr>
          <p:cNvSpPr>
            <a:spLocks noGrp="1"/>
          </p:cNvSpPr>
          <p:nvPr>
            <p:ph type="dt" sz="half" idx="16"/>
          </p:nvPr>
        </p:nvSpPr>
        <p:spPr>
          <a:xfrm>
            <a:off x="6530976" y="4822826"/>
            <a:ext cx="1377950" cy="320675"/>
          </a:xfrm>
        </p:spPr>
        <p:txBody>
          <a:bodyPr/>
          <a:lstStyle>
            <a:lvl1pPr algn="r">
              <a:defRPr smtClean="0">
                <a:solidFill>
                  <a:schemeClr val="bg1"/>
                </a:solidFill>
              </a:defRPr>
            </a:lvl1pPr>
          </a:lstStyle>
          <a:p>
            <a:pPr>
              <a:defRPr/>
            </a:pPr>
            <a:fld id="{349A099B-6CDD-413F-B16C-B3EFD2251FDF}" type="datetime4">
              <a:rPr lang="en-US" smtClean="0"/>
              <a:t>February 9, 2026</a:t>
            </a:fld>
            <a:endParaRPr lang="en-US"/>
          </a:p>
        </p:txBody>
      </p:sp>
      <p:sp>
        <p:nvSpPr>
          <p:cNvPr id="9" name="Slide Number Placeholder 14">
            <a:extLst>
              <a:ext uri="{FF2B5EF4-FFF2-40B4-BE49-F238E27FC236}">
                <a16:creationId xmlns:a16="http://schemas.microsoft.com/office/drawing/2014/main" id="{6C36DAD3-D371-064C-97BA-4DBE7879586F}"/>
              </a:ext>
            </a:extLst>
          </p:cNvPr>
          <p:cNvSpPr>
            <a:spLocks noGrp="1"/>
          </p:cNvSpPr>
          <p:nvPr>
            <p:ph type="sldNum" sz="quarter" idx="18"/>
          </p:nvPr>
        </p:nvSpPr>
        <p:spPr>
          <a:xfrm>
            <a:off x="7989888" y="4822826"/>
            <a:ext cx="527050" cy="320675"/>
          </a:xfrm>
          <a:solidFill>
            <a:schemeClr val="accent2"/>
          </a:solidFill>
        </p:spPr>
        <p:txBody>
          <a:bodyPr/>
          <a:lstStyle>
            <a:lvl1pPr algn="ctr">
              <a:defRPr smtClean="0">
                <a:solidFill>
                  <a:schemeClr val="bg1"/>
                </a:solidFill>
              </a:defRPr>
            </a:lvl1pPr>
          </a:lstStyle>
          <a:p>
            <a:pPr>
              <a:defRPr/>
            </a:pPr>
            <a:fld id="{D700705C-C8EC-3649-BC10-DB47797E96DB}" type="slidenum">
              <a:rPr lang="en-US"/>
              <a:pPr>
                <a:defRPr/>
              </a:pPr>
              <a:t>‹#›</a:t>
            </a:fld>
            <a:endParaRPr lang="en-US"/>
          </a:p>
        </p:txBody>
      </p:sp>
    </p:spTree>
    <p:extLst>
      <p:ext uri="{BB962C8B-B14F-4D97-AF65-F5344CB8AC3E}">
        <p14:creationId xmlns:p14="http://schemas.microsoft.com/office/powerpoint/2010/main" val="36328569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ubble Char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4CF4C62-4442-124E-84A0-EAF9DDBF12E1}"/>
              </a:ext>
            </a:extLst>
          </p:cNvPr>
          <p:cNvSpPr/>
          <p:nvPr/>
        </p:nvSpPr>
        <p:spPr>
          <a:xfrm>
            <a:off x="-4762" y="4822826"/>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0" name="Straight Connector 9">
            <a:extLst>
              <a:ext uri="{FF2B5EF4-FFF2-40B4-BE49-F238E27FC236}">
                <a16:creationId xmlns:a16="http://schemas.microsoft.com/office/drawing/2014/main" id="{93E62387-0F3A-0547-B220-A1D0692DD491}"/>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AEC9100C-C2BF-7640-83D8-A80055E7D32F}"/>
              </a:ext>
            </a:extLst>
          </p:cNvPr>
          <p:cNvSpPr/>
          <p:nvPr/>
        </p:nvSpPr>
        <p:spPr>
          <a:xfrm>
            <a:off x="577850" y="1157288"/>
            <a:ext cx="2828925" cy="28289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13" name="Oval 12">
            <a:extLst>
              <a:ext uri="{FF2B5EF4-FFF2-40B4-BE49-F238E27FC236}">
                <a16:creationId xmlns:a16="http://schemas.microsoft.com/office/drawing/2014/main" id="{A90AC34D-4B6A-574F-8E62-02E75035C453}"/>
              </a:ext>
            </a:extLst>
          </p:cNvPr>
          <p:cNvSpPr/>
          <p:nvPr/>
        </p:nvSpPr>
        <p:spPr>
          <a:xfrm>
            <a:off x="3702051" y="1697039"/>
            <a:ext cx="2289175" cy="22891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14" name="Oval 13">
            <a:extLst>
              <a:ext uri="{FF2B5EF4-FFF2-40B4-BE49-F238E27FC236}">
                <a16:creationId xmlns:a16="http://schemas.microsoft.com/office/drawing/2014/main" id="{F4B15BCC-055F-8D45-ABA9-A99021EAE06A}"/>
              </a:ext>
            </a:extLst>
          </p:cNvPr>
          <p:cNvSpPr/>
          <p:nvPr/>
        </p:nvSpPr>
        <p:spPr>
          <a:xfrm>
            <a:off x="6435726" y="2278064"/>
            <a:ext cx="1708150" cy="17081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1" y="433624"/>
            <a:ext cx="8196394" cy="503636"/>
          </a:xfrm>
        </p:spPr>
        <p:txBody>
          <a:bodyPr>
            <a:noAutofit/>
          </a:bodyPr>
          <a:lstStyle>
            <a:lvl1pPr marL="0" indent="0">
              <a:lnSpc>
                <a:spcPts val="3615"/>
              </a:lnSpc>
              <a:spcBef>
                <a:spcPts val="0"/>
              </a:spcBef>
              <a:buNone/>
              <a:defRPr sz="3300" b="0" cap="all" baseline="0">
                <a:solidFill>
                  <a:schemeClr val="accent2"/>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12" name="Text Placeholder 37">
            <a:extLst>
              <a:ext uri="{FF2B5EF4-FFF2-40B4-BE49-F238E27FC236}">
                <a16:creationId xmlns:a16="http://schemas.microsoft.com/office/drawing/2014/main" id="{7D726171-8AAA-C34C-B455-103EBB04DA99}"/>
              </a:ext>
            </a:extLst>
          </p:cNvPr>
          <p:cNvSpPr>
            <a:spLocks noGrp="1"/>
          </p:cNvSpPr>
          <p:nvPr>
            <p:ph type="body" sz="quarter" idx="20"/>
          </p:nvPr>
        </p:nvSpPr>
        <p:spPr>
          <a:xfrm>
            <a:off x="642608" y="2188372"/>
            <a:ext cx="2700046" cy="766759"/>
          </a:xfrm>
        </p:spPr>
        <p:txBody>
          <a:bodyPr>
            <a:noAutofit/>
          </a:bodyPr>
          <a:lstStyle>
            <a:lvl1pPr marL="0" indent="0" algn="ctr">
              <a:buFontTx/>
              <a:buNone/>
              <a:defRPr sz="6600" b="0">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a:t>Click to edit Master text styles</a:t>
            </a:r>
          </a:p>
        </p:txBody>
      </p:sp>
      <p:sp>
        <p:nvSpPr>
          <p:cNvPr id="16" name="Text Placeholder 37">
            <a:extLst>
              <a:ext uri="{FF2B5EF4-FFF2-40B4-BE49-F238E27FC236}">
                <a16:creationId xmlns:a16="http://schemas.microsoft.com/office/drawing/2014/main" id="{3913D794-22EE-3F4E-99A0-CDA9A53B462B}"/>
              </a:ext>
            </a:extLst>
          </p:cNvPr>
          <p:cNvSpPr>
            <a:spLocks noGrp="1"/>
          </p:cNvSpPr>
          <p:nvPr>
            <p:ph type="body" sz="quarter" idx="21"/>
          </p:nvPr>
        </p:nvSpPr>
        <p:spPr>
          <a:xfrm>
            <a:off x="3786994" y="2574439"/>
            <a:ext cx="2128033" cy="625958"/>
          </a:xfrm>
        </p:spPr>
        <p:txBody>
          <a:bodyPr>
            <a:noAutofit/>
          </a:bodyPr>
          <a:lstStyle>
            <a:lvl1pPr marL="0" indent="0" algn="ctr">
              <a:buFontTx/>
              <a:buNone/>
              <a:defRPr sz="4950" b="0">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a:t>Click to edit Master text styles</a:t>
            </a:r>
          </a:p>
        </p:txBody>
      </p:sp>
      <p:sp>
        <p:nvSpPr>
          <p:cNvPr id="17" name="Text Placeholder 37">
            <a:extLst>
              <a:ext uri="{FF2B5EF4-FFF2-40B4-BE49-F238E27FC236}">
                <a16:creationId xmlns:a16="http://schemas.microsoft.com/office/drawing/2014/main" id="{1308C08B-94CA-164F-92B1-87316B57A2E4}"/>
              </a:ext>
            </a:extLst>
          </p:cNvPr>
          <p:cNvSpPr>
            <a:spLocks noGrp="1"/>
          </p:cNvSpPr>
          <p:nvPr>
            <p:ph type="body" sz="quarter" idx="22"/>
          </p:nvPr>
        </p:nvSpPr>
        <p:spPr>
          <a:xfrm>
            <a:off x="6435565" y="2924242"/>
            <a:ext cx="1708311" cy="471422"/>
          </a:xfrm>
        </p:spPr>
        <p:txBody>
          <a:bodyPr>
            <a:noAutofit/>
          </a:bodyPr>
          <a:lstStyle>
            <a:lvl1pPr marL="0" indent="0" algn="ctr">
              <a:buFontTx/>
              <a:buNone/>
              <a:defRPr sz="3600" b="0">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a:t>Click to edit Master text styles</a:t>
            </a:r>
          </a:p>
        </p:txBody>
      </p:sp>
      <p:sp>
        <p:nvSpPr>
          <p:cNvPr id="18" name="Text Placeholder 28">
            <a:extLst>
              <a:ext uri="{FF2B5EF4-FFF2-40B4-BE49-F238E27FC236}">
                <a16:creationId xmlns:a16="http://schemas.microsoft.com/office/drawing/2014/main" id="{89D36BA5-8E9A-0645-8DD3-40854B14F9D4}"/>
              </a:ext>
            </a:extLst>
          </p:cNvPr>
          <p:cNvSpPr>
            <a:spLocks noGrp="1"/>
          </p:cNvSpPr>
          <p:nvPr>
            <p:ph type="body" sz="quarter" idx="15"/>
          </p:nvPr>
        </p:nvSpPr>
        <p:spPr>
          <a:xfrm>
            <a:off x="642606" y="4101938"/>
            <a:ext cx="2700046" cy="320040"/>
          </a:xfrm>
        </p:spPr>
        <p:txBody>
          <a:bodyPr>
            <a:noAutofit/>
          </a:bodyPr>
          <a:lstStyle>
            <a:lvl1pPr marL="0" indent="0" algn="ctr">
              <a:buFontTx/>
              <a:buNone/>
              <a:defRPr sz="1500">
                <a:solidFill>
                  <a:schemeClr val="accent3"/>
                </a:solidFill>
              </a:defRPr>
            </a:lvl1pPr>
            <a:lvl2pPr marL="342892" indent="0">
              <a:buFontTx/>
              <a:buNone/>
              <a:defRPr sz="1350">
                <a:solidFill>
                  <a:schemeClr val="bg1"/>
                </a:solidFill>
              </a:defRPr>
            </a:lvl2pPr>
            <a:lvl3pPr marL="685783" indent="0">
              <a:buFontTx/>
              <a:buNone/>
              <a:defRPr sz="1350">
                <a:solidFill>
                  <a:schemeClr val="bg1"/>
                </a:solidFill>
              </a:defRPr>
            </a:lvl3pPr>
            <a:lvl4pPr marL="1028675" indent="0">
              <a:buFontTx/>
              <a:buNone/>
              <a:defRPr sz="1350">
                <a:solidFill>
                  <a:schemeClr val="bg1"/>
                </a:solidFill>
              </a:defRPr>
            </a:lvl4pPr>
            <a:lvl5pPr marL="1371566" indent="0">
              <a:buFontTx/>
              <a:buNone/>
              <a:defRPr sz="1350">
                <a:solidFill>
                  <a:schemeClr val="bg1"/>
                </a:solidFill>
              </a:defRPr>
            </a:lvl5pPr>
          </a:lstStyle>
          <a:p>
            <a:pPr lvl="0"/>
            <a:r>
              <a:rPr lang="en-US"/>
              <a:t>Click to edit Master text styles</a:t>
            </a:r>
          </a:p>
        </p:txBody>
      </p:sp>
      <p:sp>
        <p:nvSpPr>
          <p:cNvPr id="19" name="Text Placeholder 28">
            <a:extLst>
              <a:ext uri="{FF2B5EF4-FFF2-40B4-BE49-F238E27FC236}">
                <a16:creationId xmlns:a16="http://schemas.microsoft.com/office/drawing/2014/main" id="{B0E87BB4-7546-7A4E-854B-160EFD45E62A}"/>
              </a:ext>
            </a:extLst>
          </p:cNvPr>
          <p:cNvSpPr>
            <a:spLocks noGrp="1"/>
          </p:cNvSpPr>
          <p:nvPr>
            <p:ph type="body" sz="quarter" idx="23"/>
          </p:nvPr>
        </p:nvSpPr>
        <p:spPr>
          <a:xfrm>
            <a:off x="3701891" y="4101938"/>
            <a:ext cx="2289335" cy="320040"/>
          </a:xfrm>
        </p:spPr>
        <p:txBody>
          <a:bodyPr>
            <a:noAutofit/>
          </a:bodyPr>
          <a:lstStyle>
            <a:lvl1pPr marL="0" indent="0" algn="ctr">
              <a:buFontTx/>
              <a:buNone/>
              <a:defRPr sz="1500">
                <a:solidFill>
                  <a:schemeClr val="accent3"/>
                </a:solidFill>
              </a:defRPr>
            </a:lvl1pPr>
            <a:lvl2pPr marL="342892" indent="0">
              <a:buFontTx/>
              <a:buNone/>
              <a:defRPr sz="1350">
                <a:solidFill>
                  <a:schemeClr val="bg1"/>
                </a:solidFill>
              </a:defRPr>
            </a:lvl2pPr>
            <a:lvl3pPr marL="685783" indent="0">
              <a:buFontTx/>
              <a:buNone/>
              <a:defRPr sz="1350">
                <a:solidFill>
                  <a:schemeClr val="bg1"/>
                </a:solidFill>
              </a:defRPr>
            </a:lvl3pPr>
            <a:lvl4pPr marL="1028675" indent="0">
              <a:buFontTx/>
              <a:buNone/>
              <a:defRPr sz="1350">
                <a:solidFill>
                  <a:schemeClr val="bg1"/>
                </a:solidFill>
              </a:defRPr>
            </a:lvl4pPr>
            <a:lvl5pPr marL="1371566" indent="0">
              <a:buFontTx/>
              <a:buNone/>
              <a:defRPr sz="1350">
                <a:solidFill>
                  <a:schemeClr val="bg1"/>
                </a:solidFill>
              </a:defRPr>
            </a:lvl5pPr>
          </a:lstStyle>
          <a:p>
            <a:pPr lvl="0"/>
            <a:r>
              <a:rPr lang="en-US"/>
              <a:t>Click to edit Master text styles</a:t>
            </a:r>
          </a:p>
        </p:txBody>
      </p:sp>
      <p:sp>
        <p:nvSpPr>
          <p:cNvPr id="20" name="Text Placeholder 28">
            <a:extLst>
              <a:ext uri="{FF2B5EF4-FFF2-40B4-BE49-F238E27FC236}">
                <a16:creationId xmlns:a16="http://schemas.microsoft.com/office/drawing/2014/main" id="{94891633-E3E9-F84D-A383-4938CB70AF03}"/>
              </a:ext>
            </a:extLst>
          </p:cNvPr>
          <p:cNvSpPr>
            <a:spLocks noGrp="1"/>
          </p:cNvSpPr>
          <p:nvPr>
            <p:ph type="body" sz="quarter" idx="24"/>
          </p:nvPr>
        </p:nvSpPr>
        <p:spPr>
          <a:xfrm>
            <a:off x="6435566" y="4101938"/>
            <a:ext cx="1708311" cy="320040"/>
          </a:xfrm>
        </p:spPr>
        <p:txBody>
          <a:bodyPr>
            <a:noAutofit/>
          </a:bodyPr>
          <a:lstStyle>
            <a:lvl1pPr marL="0" indent="0" algn="ctr">
              <a:buFontTx/>
              <a:buNone/>
              <a:defRPr sz="1500">
                <a:solidFill>
                  <a:schemeClr val="accent3"/>
                </a:solidFill>
              </a:defRPr>
            </a:lvl1pPr>
            <a:lvl2pPr marL="342892" indent="0">
              <a:buFontTx/>
              <a:buNone/>
              <a:defRPr sz="1350">
                <a:solidFill>
                  <a:schemeClr val="bg1"/>
                </a:solidFill>
              </a:defRPr>
            </a:lvl2pPr>
            <a:lvl3pPr marL="685783" indent="0">
              <a:buFontTx/>
              <a:buNone/>
              <a:defRPr sz="1350">
                <a:solidFill>
                  <a:schemeClr val="bg1"/>
                </a:solidFill>
              </a:defRPr>
            </a:lvl3pPr>
            <a:lvl4pPr marL="1028675" indent="0">
              <a:buFontTx/>
              <a:buNone/>
              <a:defRPr sz="1350">
                <a:solidFill>
                  <a:schemeClr val="bg1"/>
                </a:solidFill>
              </a:defRPr>
            </a:lvl4pPr>
            <a:lvl5pPr marL="1371566" indent="0">
              <a:buFontTx/>
              <a:buNone/>
              <a:defRPr sz="1350">
                <a:solidFill>
                  <a:schemeClr val="bg1"/>
                </a:solidFill>
              </a:defRPr>
            </a:lvl5pPr>
          </a:lstStyle>
          <a:p>
            <a:pPr lvl="0"/>
            <a:r>
              <a:rPr lang="en-US"/>
              <a:t>Click to edit Master text styles</a:t>
            </a:r>
          </a:p>
        </p:txBody>
      </p:sp>
      <p:sp>
        <p:nvSpPr>
          <p:cNvPr id="15" name="Date Placeholder 12">
            <a:extLst>
              <a:ext uri="{FF2B5EF4-FFF2-40B4-BE49-F238E27FC236}">
                <a16:creationId xmlns:a16="http://schemas.microsoft.com/office/drawing/2014/main" id="{7615A4FA-06AC-E24A-AB3F-B2881B6018C8}"/>
              </a:ext>
            </a:extLst>
          </p:cNvPr>
          <p:cNvSpPr>
            <a:spLocks noGrp="1"/>
          </p:cNvSpPr>
          <p:nvPr>
            <p:ph type="dt" sz="half" idx="25"/>
          </p:nvPr>
        </p:nvSpPr>
        <p:spPr>
          <a:xfrm>
            <a:off x="6530976" y="4822826"/>
            <a:ext cx="1377950" cy="320675"/>
          </a:xfrm>
        </p:spPr>
        <p:txBody>
          <a:bodyPr/>
          <a:lstStyle>
            <a:lvl1pPr algn="r">
              <a:defRPr smtClean="0">
                <a:solidFill>
                  <a:schemeClr val="bg1"/>
                </a:solidFill>
              </a:defRPr>
            </a:lvl1pPr>
          </a:lstStyle>
          <a:p>
            <a:pPr>
              <a:defRPr/>
            </a:pPr>
            <a:fld id="{DC31ACD3-6F06-4C53-8DC4-A216C7E38C29}" type="datetime4">
              <a:rPr lang="en-US" smtClean="0"/>
              <a:t>February 9, 2026</a:t>
            </a:fld>
            <a:endParaRPr lang="en-US"/>
          </a:p>
        </p:txBody>
      </p:sp>
      <p:sp>
        <p:nvSpPr>
          <p:cNvPr id="21" name="Footer Placeholder 13">
            <a:extLst>
              <a:ext uri="{FF2B5EF4-FFF2-40B4-BE49-F238E27FC236}">
                <a16:creationId xmlns:a16="http://schemas.microsoft.com/office/drawing/2014/main" id="{A0119C42-7537-7F4C-B582-5A2659137BFA}"/>
              </a:ext>
            </a:extLst>
          </p:cNvPr>
          <p:cNvSpPr>
            <a:spLocks noGrp="1"/>
          </p:cNvSpPr>
          <p:nvPr>
            <p:ph type="ftr" sz="quarter" idx="26"/>
          </p:nvPr>
        </p:nvSpPr>
        <p:spPr>
          <a:xfrm>
            <a:off x="531813" y="4822826"/>
            <a:ext cx="1270000" cy="320675"/>
          </a:xfrm>
        </p:spPr>
        <p:txBody>
          <a:bodyPr/>
          <a:lstStyle>
            <a:lvl1pPr algn="l">
              <a:defRPr b="1">
                <a:solidFill>
                  <a:schemeClr val="bg1"/>
                </a:solidFill>
              </a:defRPr>
            </a:lvl1pPr>
          </a:lstStyle>
          <a:p>
            <a:pPr>
              <a:defRPr/>
            </a:pPr>
            <a:r>
              <a:rPr lang="en-US"/>
              <a:t>Stellar MLS</a:t>
            </a:r>
          </a:p>
        </p:txBody>
      </p:sp>
      <p:sp>
        <p:nvSpPr>
          <p:cNvPr id="22" name="Slide Number Placeholder 14">
            <a:extLst>
              <a:ext uri="{FF2B5EF4-FFF2-40B4-BE49-F238E27FC236}">
                <a16:creationId xmlns:a16="http://schemas.microsoft.com/office/drawing/2014/main" id="{2CC013D9-851F-2445-84F7-CCBF725521FC}"/>
              </a:ext>
            </a:extLst>
          </p:cNvPr>
          <p:cNvSpPr>
            <a:spLocks noGrp="1"/>
          </p:cNvSpPr>
          <p:nvPr>
            <p:ph type="sldNum" sz="quarter" idx="27"/>
          </p:nvPr>
        </p:nvSpPr>
        <p:spPr>
          <a:xfrm>
            <a:off x="7989888" y="4822826"/>
            <a:ext cx="527050" cy="320675"/>
          </a:xfrm>
          <a:solidFill>
            <a:schemeClr val="accent2"/>
          </a:solidFill>
        </p:spPr>
        <p:txBody>
          <a:bodyPr/>
          <a:lstStyle>
            <a:lvl1pPr algn="ctr">
              <a:defRPr smtClean="0">
                <a:solidFill>
                  <a:schemeClr val="bg1"/>
                </a:solidFill>
              </a:defRPr>
            </a:lvl1pPr>
          </a:lstStyle>
          <a:p>
            <a:pPr>
              <a:defRPr/>
            </a:pPr>
            <a:fld id="{57A2027E-A533-5C4C-AEDA-6423397851AB}" type="slidenum">
              <a:rPr lang="en-US"/>
              <a:pPr>
                <a:defRPr/>
              </a:pPr>
              <a:t>‹#›</a:t>
            </a:fld>
            <a:endParaRPr lang="en-US"/>
          </a:p>
        </p:txBody>
      </p:sp>
    </p:spTree>
    <p:extLst>
      <p:ext uri="{BB962C8B-B14F-4D97-AF65-F5344CB8AC3E}">
        <p14:creationId xmlns:p14="http://schemas.microsoft.com/office/powerpoint/2010/main" val="28609299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F6BC57-4E09-9B44-9552-56B2AAB788DE}"/>
              </a:ext>
            </a:extLst>
          </p:cNvPr>
          <p:cNvSpPr/>
          <p:nvPr/>
        </p:nvSpPr>
        <p:spPr>
          <a:xfrm>
            <a:off x="-4762" y="4822826"/>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7" name="Straight Connector 6">
            <a:extLst>
              <a:ext uri="{FF2B5EF4-FFF2-40B4-BE49-F238E27FC236}">
                <a16:creationId xmlns:a16="http://schemas.microsoft.com/office/drawing/2014/main" id="{62481D3D-9D19-B84C-80DB-CFB6B6C783DD}"/>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1" y="433624"/>
            <a:ext cx="7985285" cy="503636"/>
          </a:xfrm>
        </p:spPr>
        <p:txBody>
          <a:bodyPr>
            <a:noAutofit/>
          </a:bodyPr>
          <a:lstStyle>
            <a:lvl1pPr marL="0" indent="0">
              <a:lnSpc>
                <a:spcPts val="3615"/>
              </a:lnSpc>
              <a:spcBef>
                <a:spcPts val="0"/>
              </a:spcBef>
              <a:buNone/>
              <a:defRPr sz="3300" b="0" cap="all" baseline="0">
                <a:solidFill>
                  <a:schemeClr val="accent2"/>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18" name="Text Placeholder 28">
            <a:extLst>
              <a:ext uri="{FF2B5EF4-FFF2-40B4-BE49-F238E27FC236}">
                <a16:creationId xmlns:a16="http://schemas.microsoft.com/office/drawing/2014/main" id="{89D36BA5-8E9A-0645-8DD3-40854B14F9D4}"/>
              </a:ext>
            </a:extLst>
          </p:cNvPr>
          <p:cNvSpPr>
            <a:spLocks noGrp="1"/>
          </p:cNvSpPr>
          <p:nvPr>
            <p:ph type="body" sz="quarter" idx="15"/>
          </p:nvPr>
        </p:nvSpPr>
        <p:spPr>
          <a:xfrm>
            <a:off x="531972" y="3920490"/>
            <a:ext cx="5459015" cy="632460"/>
          </a:xfrm>
        </p:spPr>
        <p:txBody>
          <a:bodyPr>
            <a:noAutofit/>
          </a:bodyPr>
          <a:lstStyle>
            <a:lvl1pPr marL="0" indent="0" algn="l">
              <a:buFontTx/>
              <a:buNone/>
              <a:defRPr sz="1500">
                <a:solidFill>
                  <a:schemeClr val="tx2"/>
                </a:solidFill>
              </a:defRPr>
            </a:lvl1pPr>
            <a:lvl2pPr marL="342892" indent="0">
              <a:buFontTx/>
              <a:buNone/>
              <a:defRPr sz="1350">
                <a:solidFill>
                  <a:schemeClr val="bg1"/>
                </a:solidFill>
              </a:defRPr>
            </a:lvl2pPr>
            <a:lvl3pPr marL="685783" indent="0">
              <a:buFontTx/>
              <a:buNone/>
              <a:defRPr sz="1350">
                <a:solidFill>
                  <a:schemeClr val="bg1"/>
                </a:solidFill>
              </a:defRPr>
            </a:lvl3pPr>
            <a:lvl4pPr marL="1028675" indent="0">
              <a:buFontTx/>
              <a:buNone/>
              <a:defRPr sz="1350">
                <a:solidFill>
                  <a:schemeClr val="bg1"/>
                </a:solidFill>
              </a:defRPr>
            </a:lvl4pPr>
            <a:lvl5pPr marL="1371566" indent="0">
              <a:buFontTx/>
              <a:buNone/>
              <a:defRPr sz="1350">
                <a:solidFill>
                  <a:schemeClr val="bg1"/>
                </a:solidFill>
              </a:defRPr>
            </a:lvl5pPr>
          </a:lstStyle>
          <a:p>
            <a:pPr lvl="0"/>
            <a:r>
              <a:rPr lang="en-US"/>
              <a:t>Click to edit Master text styles</a:t>
            </a:r>
          </a:p>
        </p:txBody>
      </p:sp>
      <p:sp>
        <p:nvSpPr>
          <p:cNvPr id="5" name="Chart Placeholder 4">
            <a:extLst>
              <a:ext uri="{FF2B5EF4-FFF2-40B4-BE49-F238E27FC236}">
                <a16:creationId xmlns:a16="http://schemas.microsoft.com/office/drawing/2014/main" id="{324C55E9-2B52-AC47-A03A-E48884797D39}"/>
              </a:ext>
            </a:extLst>
          </p:cNvPr>
          <p:cNvSpPr>
            <a:spLocks noGrp="1"/>
          </p:cNvSpPr>
          <p:nvPr>
            <p:ph type="chart" sz="quarter" idx="25"/>
          </p:nvPr>
        </p:nvSpPr>
        <p:spPr>
          <a:xfrm>
            <a:off x="532211" y="1152526"/>
            <a:ext cx="5459015" cy="2505075"/>
          </a:xfrm>
        </p:spPr>
        <p:txBody>
          <a:bodyPr/>
          <a:lstStyle/>
          <a:p>
            <a:pPr lvl="0"/>
            <a:r>
              <a:rPr lang="en-US" noProof="0"/>
              <a:t>Click icon to add chart</a:t>
            </a:r>
          </a:p>
        </p:txBody>
      </p:sp>
      <p:sp>
        <p:nvSpPr>
          <p:cNvPr id="21" name="Text Placeholder 28">
            <a:extLst>
              <a:ext uri="{FF2B5EF4-FFF2-40B4-BE49-F238E27FC236}">
                <a16:creationId xmlns:a16="http://schemas.microsoft.com/office/drawing/2014/main" id="{A77C1162-F716-9744-9187-273EB270BD5A}"/>
              </a:ext>
            </a:extLst>
          </p:cNvPr>
          <p:cNvSpPr>
            <a:spLocks noGrp="1"/>
          </p:cNvSpPr>
          <p:nvPr>
            <p:ph type="body" sz="quarter" idx="26"/>
          </p:nvPr>
        </p:nvSpPr>
        <p:spPr>
          <a:xfrm>
            <a:off x="6248402" y="1163955"/>
            <a:ext cx="2268855" cy="632460"/>
          </a:xfrm>
        </p:spPr>
        <p:txBody>
          <a:bodyPr>
            <a:noAutofit/>
          </a:bodyPr>
          <a:lstStyle>
            <a:lvl1pPr marL="0" indent="0" algn="ctr">
              <a:buFontTx/>
              <a:buNone/>
              <a:defRPr sz="1500">
                <a:solidFill>
                  <a:schemeClr val="tx2"/>
                </a:solidFill>
              </a:defRPr>
            </a:lvl1pPr>
            <a:lvl2pPr marL="342892" indent="0">
              <a:buFontTx/>
              <a:buNone/>
              <a:defRPr sz="1350">
                <a:solidFill>
                  <a:schemeClr val="bg1"/>
                </a:solidFill>
              </a:defRPr>
            </a:lvl2pPr>
            <a:lvl3pPr marL="685783" indent="0">
              <a:buFontTx/>
              <a:buNone/>
              <a:defRPr sz="1350">
                <a:solidFill>
                  <a:schemeClr val="bg1"/>
                </a:solidFill>
              </a:defRPr>
            </a:lvl3pPr>
            <a:lvl4pPr marL="1028675" indent="0">
              <a:buFontTx/>
              <a:buNone/>
              <a:defRPr sz="1350">
                <a:solidFill>
                  <a:schemeClr val="bg1"/>
                </a:solidFill>
              </a:defRPr>
            </a:lvl4pPr>
            <a:lvl5pPr marL="1371566" indent="0">
              <a:buFontTx/>
              <a:buNone/>
              <a:defRPr sz="1350">
                <a:solidFill>
                  <a:schemeClr val="bg1"/>
                </a:solidFill>
              </a:defRPr>
            </a:lvl5pPr>
          </a:lstStyle>
          <a:p>
            <a:pPr lvl="0"/>
            <a:r>
              <a:rPr lang="en-US"/>
              <a:t>Click to edit Master text styles</a:t>
            </a:r>
          </a:p>
        </p:txBody>
      </p:sp>
      <p:sp>
        <p:nvSpPr>
          <p:cNvPr id="8" name="Date Placeholder 12">
            <a:extLst>
              <a:ext uri="{FF2B5EF4-FFF2-40B4-BE49-F238E27FC236}">
                <a16:creationId xmlns:a16="http://schemas.microsoft.com/office/drawing/2014/main" id="{944AB6A0-23D8-504A-860D-5A0BDE1A3121}"/>
              </a:ext>
            </a:extLst>
          </p:cNvPr>
          <p:cNvSpPr>
            <a:spLocks noGrp="1"/>
          </p:cNvSpPr>
          <p:nvPr>
            <p:ph type="dt" sz="half" idx="27"/>
          </p:nvPr>
        </p:nvSpPr>
        <p:spPr>
          <a:xfrm>
            <a:off x="6530976" y="4822826"/>
            <a:ext cx="1377950" cy="320675"/>
          </a:xfrm>
        </p:spPr>
        <p:txBody>
          <a:bodyPr/>
          <a:lstStyle>
            <a:lvl1pPr algn="r">
              <a:defRPr smtClean="0">
                <a:solidFill>
                  <a:schemeClr val="bg1"/>
                </a:solidFill>
              </a:defRPr>
            </a:lvl1pPr>
          </a:lstStyle>
          <a:p>
            <a:pPr>
              <a:defRPr/>
            </a:pPr>
            <a:fld id="{D37CE22C-E7D8-4848-A215-8158F7C0C11C}" type="datetime4">
              <a:rPr lang="en-US" smtClean="0"/>
              <a:t>February 9, 2026</a:t>
            </a:fld>
            <a:endParaRPr lang="en-US"/>
          </a:p>
        </p:txBody>
      </p:sp>
      <p:sp>
        <p:nvSpPr>
          <p:cNvPr id="9" name="Footer Placeholder 13">
            <a:extLst>
              <a:ext uri="{FF2B5EF4-FFF2-40B4-BE49-F238E27FC236}">
                <a16:creationId xmlns:a16="http://schemas.microsoft.com/office/drawing/2014/main" id="{2382A33C-D942-A044-9481-E2D45F7098DB}"/>
              </a:ext>
            </a:extLst>
          </p:cNvPr>
          <p:cNvSpPr>
            <a:spLocks noGrp="1"/>
          </p:cNvSpPr>
          <p:nvPr>
            <p:ph type="ftr" sz="quarter" idx="28"/>
          </p:nvPr>
        </p:nvSpPr>
        <p:spPr>
          <a:xfrm>
            <a:off x="531813" y="4822826"/>
            <a:ext cx="1270000" cy="320675"/>
          </a:xfrm>
        </p:spPr>
        <p:txBody>
          <a:bodyPr/>
          <a:lstStyle>
            <a:lvl1pPr algn="l">
              <a:defRPr b="1">
                <a:solidFill>
                  <a:schemeClr val="bg1"/>
                </a:solidFill>
              </a:defRPr>
            </a:lvl1pPr>
          </a:lstStyle>
          <a:p>
            <a:pPr>
              <a:defRPr/>
            </a:pPr>
            <a:r>
              <a:rPr lang="en-US"/>
              <a:t>Stellar MLS</a:t>
            </a:r>
          </a:p>
        </p:txBody>
      </p:sp>
      <p:sp>
        <p:nvSpPr>
          <p:cNvPr id="10" name="Slide Number Placeholder 14">
            <a:extLst>
              <a:ext uri="{FF2B5EF4-FFF2-40B4-BE49-F238E27FC236}">
                <a16:creationId xmlns:a16="http://schemas.microsoft.com/office/drawing/2014/main" id="{147C5D65-4A17-3A41-ADB7-406B6054CC2B}"/>
              </a:ext>
            </a:extLst>
          </p:cNvPr>
          <p:cNvSpPr>
            <a:spLocks noGrp="1"/>
          </p:cNvSpPr>
          <p:nvPr>
            <p:ph type="sldNum" sz="quarter" idx="29"/>
          </p:nvPr>
        </p:nvSpPr>
        <p:spPr>
          <a:xfrm>
            <a:off x="7989888" y="4822826"/>
            <a:ext cx="527050" cy="320675"/>
          </a:xfrm>
          <a:solidFill>
            <a:schemeClr val="accent2"/>
          </a:solidFill>
        </p:spPr>
        <p:txBody>
          <a:bodyPr/>
          <a:lstStyle>
            <a:lvl1pPr algn="ctr">
              <a:defRPr smtClean="0">
                <a:solidFill>
                  <a:schemeClr val="bg1"/>
                </a:solidFill>
              </a:defRPr>
            </a:lvl1pPr>
          </a:lstStyle>
          <a:p>
            <a:pPr>
              <a:defRPr/>
            </a:pPr>
            <a:fld id="{75C0595B-17BB-5743-9858-781BB5EB2632}" type="slidenum">
              <a:rPr lang="en-US"/>
              <a:pPr>
                <a:defRPr/>
              </a:pPr>
              <a:t>‹#›</a:t>
            </a:fld>
            <a:endParaRPr lang="en-US"/>
          </a:p>
        </p:txBody>
      </p:sp>
    </p:spTree>
    <p:extLst>
      <p:ext uri="{BB962C8B-B14F-4D97-AF65-F5344CB8AC3E}">
        <p14:creationId xmlns:p14="http://schemas.microsoft.com/office/powerpoint/2010/main" val="15244208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con + Columns">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2DF0F08-5645-9947-8687-CD82E34725A4}"/>
              </a:ext>
            </a:extLst>
          </p:cNvPr>
          <p:cNvSpPr/>
          <p:nvPr/>
        </p:nvSpPr>
        <p:spPr>
          <a:xfrm>
            <a:off x="-4762" y="4822826"/>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3" name="Straight Connector 12">
            <a:extLst>
              <a:ext uri="{FF2B5EF4-FFF2-40B4-BE49-F238E27FC236}">
                <a16:creationId xmlns:a16="http://schemas.microsoft.com/office/drawing/2014/main" id="{F51BD3E0-6B60-3140-B153-2E3B725DB397}"/>
              </a:ext>
            </a:extLst>
          </p:cNvPr>
          <p:cNvCxnSpPr/>
          <p:nvPr/>
        </p:nvCxnSpPr>
        <p:spPr>
          <a:xfrm>
            <a:off x="577850" y="955675"/>
            <a:ext cx="788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485359D-BF3B-A146-A81A-8BBD63CFBE6E}"/>
              </a:ext>
            </a:extLst>
          </p:cNvPr>
          <p:cNvSpPr/>
          <p:nvPr/>
        </p:nvSpPr>
        <p:spPr>
          <a:xfrm>
            <a:off x="558801" y="1395414"/>
            <a:ext cx="739775" cy="7397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15" name="Oval 14">
            <a:extLst>
              <a:ext uri="{FF2B5EF4-FFF2-40B4-BE49-F238E27FC236}">
                <a16:creationId xmlns:a16="http://schemas.microsoft.com/office/drawing/2014/main" id="{CB1352F3-527F-AD49-A18A-D3A4F7A91546}"/>
              </a:ext>
            </a:extLst>
          </p:cNvPr>
          <p:cNvSpPr/>
          <p:nvPr/>
        </p:nvSpPr>
        <p:spPr>
          <a:xfrm>
            <a:off x="2438401" y="1395414"/>
            <a:ext cx="739775" cy="7397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18" name="Oval 17">
            <a:extLst>
              <a:ext uri="{FF2B5EF4-FFF2-40B4-BE49-F238E27FC236}">
                <a16:creationId xmlns:a16="http://schemas.microsoft.com/office/drawing/2014/main" id="{6846DDC9-DDAF-B94C-AD83-79848FE4A5E8}"/>
              </a:ext>
            </a:extLst>
          </p:cNvPr>
          <p:cNvSpPr/>
          <p:nvPr/>
        </p:nvSpPr>
        <p:spPr>
          <a:xfrm>
            <a:off x="4305301" y="1366839"/>
            <a:ext cx="739775" cy="7397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20" name="Oval 19">
            <a:extLst>
              <a:ext uri="{FF2B5EF4-FFF2-40B4-BE49-F238E27FC236}">
                <a16:creationId xmlns:a16="http://schemas.microsoft.com/office/drawing/2014/main" id="{E61F65F4-FA6B-AD40-B235-425AE24B8500}"/>
              </a:ext>
            </a:extLst>
          </p:cNvPr>
          <p:cNvSpPr/>
          <p:nvPr/>
        </p:nvSpPr>
        <p:spPr>
          <a:xfrm>
            <a:off x="6197601" y="1366839"/>
            <a:ext cx="739775" cy="7397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1" y="433624"/>
            <a:ext cx="7985285" cy="503636"/>
          </a:xfrm>
        </p:spPr>
        <p:txBody>
          <a:bodyPr>
            <a:noAutofit/>
          </a:bodyPr>
          <a:lstStyle>
            <a:lvl1pPr marL="0" indent="0">
              <a:lnSpc>
                <a:spcPts val="3615"/>
              </a:lnSpc>
              <a:spcBef>
                <a:spcPts val="0"/>
              </a:spcBef>
              <a:buNone/>
              <a:defRPr sz="3300" b="0" cap="all" baseline="0">
                <a:solidFill>
                  <a:schemeClr val="bg1"/>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12" name="Text Placeholder 28">
            <a:extLst>
              <a:ext uri="{FF2B5EF4-FFF2-40B4-BE49-F238E27FC236}">
                <a16:creationId xmlns:a16="http://schemas.microsoft.com/office/drawing/2014/main" id="{8D281606-0CA0-CE41-AE0E-1426062C1D79}"/>
              </a:ext>
            </a:extLst>
          </p:cNvPr>
          <p:cNvSpPr>
            <a:spLocks noGrp="1"/>
          </p:cNvSpPr>
          <p:nvPr>
            <p:ph type="body" sz="quarter" idx="15"/>
          </p:nvPr>
        </p:nvSpPr>
        <p:spPr>
          <a:xfrm>
            <a:off x="546736" y="2616569"/>
            <a:ext cx="1385432" cy="561975"/>
          </a:xfrm>
        </p:spPr>
        <p:txBody>
          <a:bodyPr>
            <a:noAutofit/>
          </a:bodyPr>
          <a:lstStyle>
            <a:lvl1pPr marL="0" indent="0" algn="l">
              <a:lnSpc>
                <a:spcPts val="1230"/>
              </a:lnSpc>
              <a:buFontTx/>
              <a:buNone/>
              <a:defRPr lang="en-US" sz="900" b="0" i="0" smtClean="0">
                <a:solidFill>
                  <a:schemeClr val="bg1"/>
                </a:solidFill>
                <a:effectLst/>
              </a:defRPr>
            </a:lvl1pPr>
            <a:lvl2pPr marL="342892" indent="0">
              <a:buFontTx/>
              <a:buNone/>
              <a:defRPr sz="1350">
                <a:solidFill>
                  <a:schemeClr val="bg1"/>
                </a:solidFill>
              </a:defRPr>
            </a:lvl2pPr>
            <a:lvl3pPr marL="685783" indent="0">
              <a:buFontTx/>
              <a:buNone/>
              <a:defRPr sz="1350">
                <a:solidFill>
                  <a:schemeClr val="bg1"/>
                </a:solidFill>
              </a:defRPr>
            </a:lvl3pPr>
            <a:lvl4pPr marL="1028675" indent="0">
              <a:buFontTx/>
              <a:buNone/>
              <a:defRPr sz="1350">
                <a:solidFill>
                  <a:schemeClr val="bg1"/>
                </a:solidFill>
              </a:defRPr>
            </a:lvl4pPr>
            <a:lvl5pPr marL="1371566" indent="0">
              <a:buFontTx/>
              <a:buNone/>
              <a:defRPr sz="1350">
                <a:solidFill>
                  <a:schemeClr val="bg1"/>
                </a:solidFill>
              </a:defRPr>
            </a:lvl5pPr>
          </a:lstStyle>
          <a:p>
            <a:pPr lvl="0"/>
            <a:r>
              <a:rPr lang="en-US"/>
              <a:t>Click to edit Master text styles</a:t>
            </a:r>
          </a:p>
        </p:txBody>
      </p:sp>
      <p:sp>
        <p:nvSpPr>
          <p:cNvPr id="16" name="Text Placeholder 37">
            <a:extLst>
              <a:ext uri="{FF2B5EF4-FFF2-40B4-BE49-F238E27FC236}">
                <a16:creationId xmlns:a16="http://schemas.microsoft.com/office/drawing/2014/main" id="{AA6473F8-F2B4-974D-81CB-A8D0F41BDAFC}"/>
              </a:ext>
            </a:extLst>
          </p:cNvPr>
          <p:cNvSpPr>
            <a:spLocks noGrp="1"/>
          </p:cNvSpPr>
          <p:nvPr>
            <p:ph type="body" sz="quarter" idx="20"/>
          </p:nvPr>
        </p:nvSpPr>
        <p:spPr>
          <a:xfrm>
            <a:off x="546736" y="2245065"/>
            <a:ext cx="1385432" cy="364639"/>
          </a:xfrm>
        </p:spPr>
        <p:txBody>
          <a:bodyPr>
            <a:noAutofit/>
          </a:bodyPr>
          <a:lstStyle>
            <a:lvl1pPr marL="0" indent="0" algn="l">
              <a:buFontTx/>
              <a:buNone/>
              <a:defRPr sz="1350" b="1">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a:t>Click to edit Master text styles</a:t>
            </a:r>
          </a:p>
        </p:txBody>
      </p:sp>
      <p:sp>
        <p:nvSpPr>
          <p:cNvPr id="17" name="Text Placeholder 28">
            <a:extLst>
              <a:ext uri="{FF2B5EF4-FFF2-40B4-BE49-F238E27FC236}">
                <a16:creationId xmlns:a16="http://schemas.microsoft.com/office/drawing/2014/main" id="{87CA7B4C-5909-0F4D-955E-73772FE20DC0}"/>
              </a:ext>
            </a:extLst>
          </p:cNvPr>
          <p:cNvSpPr>
            <a:spLocks noGrp="1"/>
          </p:cNvSpPr>
          <p:nvPr>
            <p:ph type="body" sz="quarter" idx="21"/>
          </p:nvPr>
        </p:nvSpPr>
        <p:spPr>
          <a:xfrm>
            <a:off x="2426226" y="2616569"/>
            <a:ext cx="1385432" cy="561975"/>
          </a:xfrm>
        </p:spPr>
        <p:txBody>
          <a:bodyPr>
            <a:noAutofit/>
          </a:bodyPr>
          <a:lstStyle>
            <a:lvl1pPr marL="0" indent="0" algn="l">
              <a:lnSpc>
                <a:spcPts val="1230"/>
              </a:lnSpc>
              <a:buFontTx/>
              <a:buNone/>
              <a:defRPr lang="en-US" sz="900" b="0" i="0" smtClean="0">
                <a:solidFill>
                  <a:schemeClr val="bg1"/>
                </a:solidFill>
                <a:effectLst/>
              </a:defRPr>
            </a:lvl1pPr>
            <a:lvl2pPr marL="342892" indent="0">
              <a:buFontTx/>
              <a:buNone/>
              <a:defRPr sz="1350">
                <a:solidFill>
                  <a:schemeClr val="bg1"/>
                </a:solidFill>
              </a:defRPr>
            </a:lvl2pPr>
            <a:lvl3pPr marL="685783" indent="0">
              <a:buFontTx/>
              <a:buNone/>
              <a:defRPr sz="1350">
                <a:solidFill>
                  <a:schemeClr val="bg1"/>
                </a:solidFill>
              </a:defRPr>
            </a:lvl3pPr>
            <a:lvl4pPr marL="1028675" indent="0">
              <a:buFontTx/>
              <a:buNone/>
              <a:defRPr sz="1350">
                <a:solidFill>
                  <a:schemeClr val="bg1"/>
                </a:solidFill>
              </a:defRPr>
            </a:lvl4pPr>
            <a:lvl5pPr marL="1371566" indent="0">
              <a:buFontTx/>
              <a:buNone/>
              <a:defRPr sz="1350">
                <a:solidFill>
                  <a:schemeClr val="bg1"/>
                </a:solidFill>
              </a:defRPr>
            </a:lvl5pPr>
          </a:lstStyle>
          <a:p>
            <a:pPr lvl="0"/>
            <a:r>
              <a:rPr lang="en-US"/>
              <a:t>Click to edit Master text styles</a:t>
            </a:r>
          </a:p>
        </p:txBody>
      </p:sp>
      <p:sp>
        <p:nvSpPr>
          <p:cNvPr id="19" name="Text Placeholder 37">
            <a:extLst>
              <a:ext uri="{FF2B5EF4-FFF2-40B4-BE49-F238E27FC236}">
                <a16:creationId xmlns:a16="http://schemas.microsoft.com/office/drawing/2014/main" id="{52233041-064E-6B40-97B6-4DFBA652E01F}"/>
              </a:ext>
            </a:extLst>
          </p:cNvPr>
          <p:cNvSpPr>
            <a:spLocks noGrp="1"/>
          </p:cNvSpPr>
          <p:nvPr>
            <p:ph type="body" sz="quarter" idx="22"/>
          </p:nvPr>
        </p:nvSpPr>
        <p:spPr>
          <a:xfrm>
            <a:off x="2426224" y="2245065"/>
            <a:ext cx="1385432" cy="364639"/>
          </a:xfrm>
        </p:spPr>
        <p:txBody>
          <a:bodyPr>
            <a:noAutofit/>
          </a:bodyPr>
          <a:lstStyle>
            <a:lvl1pPr marL="0" indent="0" algn="l">
              <a:buFontTx/>
              <a:buNone/>
              <a:defRPr sz="1350" b="1">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a:t>Click to edit Master text styles</a:t>
            </a:r>
          </a:p>
        </p:txBody>
      </p:sp>
      <p:sp>
        <p:nvSpPr>
          <p:cNvPr id="22" name="Text Placeholder 28">
            <a:extLst>
              <a:ext uri="{FF2B5EF4-FFF2-40B4-BE49-F238E27FC236}">
                <a16:creationId xmlns:a16="http://schemas.microsoft.com/office/drawing/2014/main" id="{8325C45D-876F-7546-B144-187938BE7574}"/>
              </a:ext>
            </a:extLst>
          </p:cNvPr>
          <p:cNvSpPr>
            <a:spLocks noGrp="1"/>
          </p:cNvSpPr>
          <p:nvPr>
            <p:ph type="body" sz="quarter" idx="23"/>
          </p:nvPr>
        </p:nvSpPr>
        <p:spPr>
          <a:xfrm>
            <a:off x="4293021" y="2589044"/>
            <a:ext cx="1385432" cy="561975"/>
          </a:xfrm>
        </p:spPr>
        <p:txBody>
          <a:bodyPr>
            <a:noAutofit/>
          </a:bodyPr>
          <a:lstStyle>
            <a:lvl1pPr marL="0" indent="0" algn="l">
              <a:lnSpc>
                <a:spcPts val="1230"/>
              </a:lnSpc>
              <a:buFontTx/>
              <a:buNone/>
              <a:defRPr lang="en-US" sz="900" b="0" i="0" smtClean="0">
                <a:solidFill>
                  <a:schemeClr val="bg1"/>
                </a:solidFill>
                <a:effectLst/>
              </a:defRPr>
            </a:lvl1pPr>
            <a:lvl2pPr marL="342892" indent="0">
              <a:buFontTx/>
              <a:buNone/>
              <a:defRPr sz="1350">
                <a:solidFill>
                  <a:schemeClr val="bg1"/>
                </a:solidFill>
              </a:defRPr>
            </a:lvl2pPr>
            <a:lvl3pPr marL="685783" indent="0">
              <a:buFontTx/>
              <a:buNone/>
              <a:defRPr sz="1350">
                <a:solidFill>
                  <a:schemeClr val="bg1"/>
                </a:solidFill>
              </a:defRPr>
            </a:lvl3pPr>
            <a:lvl4pPr marL="1028675" indent="0">
              <a:buFontTx/>
              <a:buNone/>
              <a:defRPr sz="1350">
                <a:solidFill>
                  <a:schemeClr val="bg1"/>
                </a:solidFill>
              </a:defRPr>
            </a:lvl4pPr>
            <a:lvl5pPr marL="1371566" indent="0">
              <a:buFontTx/>
              <a:buNone/>
              <a:defRPr sz="1350">
                <a:solidFill>
                  <a:schemeClr val="bg1"/>
                </a:solidFill>
              </a:defRPr>
            </a:lvl5pPr>
          </a:lstStyle>
          <a:p>
            <a:pPr lvl="0"/>
            <a:r>
              <a:rPr lang="en-US"/>
              <a:t>Click to edit Master text styles</a:t>
            </a:r>
          </a:p>
        </p:txBody>
      </p:sp>
      <p:sp>
        <p:nvSpPr>
          <p:cNvPr id="23" name="Text Placeholder 37">
            <a:extLst>
              <a:ext uri="{FF2B5EF4-FFF2-40B4-BE49-F238E27FC236}">
                <a16:creationId xmlns:a16="http://schemas.microsoft.com/office/drawing/2014/main" id="{ADBEDE79-93EC-7346-90F6-FD20F9D611EF}"/>
              </a:ext>
            </a:extLst>
          </p:cNvPr>
          <p:cNvSpPr>
            <a:spLocks noGrp="1"/>
          </p:cNvSpPr>
          <p:nvPr>
            <p:ph type="body" sz="quarter" idx="24"/>
          </p:nvPr>
        </p:nvSpPr>
        <p:spPr>
          <a:xfrm>
            <a:off x="4293021" y="2217538"/>
            <a:ext cx="1385432" cy="364639"/>
          </a:xfrm>
        </p:spPr>
        <p:txBody>
          <a:bodyPr>
            <a:noAutofit/>
          </a:bodyPr>
          <a:lstStyle>
            <a:lvl1pPr marL="0" indent="0" algn="l">
              <a:buFontTx/>
              <a:buNone/>
              <a:defRPr sz="1350" b="1">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a:t>Click to edit Master text styles</a:t>
            </a:r>
          </a:p>
        </p:txBody>
      </p:sp>
      <p:sp>
        <p:nvSpPr>
          <p:cNvPr id="25" name="Text Placeholder 28">
            <a:extLst>
              <a:ext uri="{FF2B5EF4-FFF2-40B4-BE49-F238E27FC236}">
                <a16:creationId xmlns:a16="http://schemas.microsoft.com/office/drawing/2014/main" id="{8FE6DBBD-FEEA-9A4A-8963-F97263819648}"/>
              </a:ext>
            </a:extLst>
          </p:cNvPr>
          <p:cNvSpPr>
            <a:spLocks noGrp="1"/>
          </p:cNvSpPr>
          <p:nvPr>
            <p:ph type="body" sz="quarter" idx="25"/>
          </p:nvPr>
        </p:nvSpPr>
        <p:spPr>
          <a:xfrm>
            <a:off x="6185205" y="2589044"/>
            <a:ext cx="1385432" cy="561975"/>
          </a:xfrm>
        </p:spPr>
        <p:txBody>
          <a:bodyPr>
            <a:noAutofit/>
          </a:bodyPr>
          <a:lstStyle>
            <a:lvl1pPr marL="0" indent="0" algn="l">
              <a:lnSpc>
                <a:spcPts val="1230"/>
              </a:lnSpc>
              <a:buFontTx/>
              <a:buNone/>
              <a:defRPr lang="en-US" sz="900" b="0" i="0" smtClean="0">
                <a:solidFill>
                  <a:schemeClr val="bg1"/>
                </a:solidFill>
                <a:effectLst/>
              </a:defRPr>
            </a:lvl1pPr>
            <a:lvl2pPr marL="342892" indent="0">
              <a:buFontTx/>
              <a:buNone/>
              <a:defRPr sz="1350">
                <a:solidFill>
                  <a:schemeClr val="bg1"/>
                </a:solidFill>
              </a:defRPr>
            </a:lvl2pPr>
            <a:lvl3pPr marL="685783" indent="0">
              <a:buFontTx/>
              <a:buNone/>
              <a:defRPr sz="1350">
                <a:solidFill>
                  <a:schemeClr val="bg1"/>
                </a:solidFill>
              </a:defRPr>
            </a:lvl3pPr>
            <a:lvl4pPr marL="1028675" indent="0">
              <a:buFontTx/>
              <a:buNone/>
              <a:defRPr sz="1350">
                <a:solidFill>
                  <a:schemeClr val="bg1"/>
                </a:solidFill>
              </a:defRPr>
            </a:lvl4pPr>
            <a:lvl5pPr marL="1371566" indent="0">
              <a:buFontTx/>
              <a:buNone/>
              <a:defRPr sz="1350">
                <a:solidFill>
                  <a:schemeClr val="bg1"/>
                </a:solidFill>
              </a:defRPr>
            </a:lvl5pPr>
          </a:lstStyle>
          <a:p>
            <a:pPr lvl="0"/>
            <a:r>
              <a:rPr lang="en-US"/>
              <a:t>Click to edit Master text styles</a:t>
            </a:r>
          </a:p>
        </p:txBody>
      </p:sp>
      <p:sp>
        <p:nvSpPr>
          <p:cNvPr id="26" name="Text Placeholder 37">
            <a:extLst>
              <a:ext uri="{FF2B5EF4-FFF2-40B4-BE49-F238E27FC236}">
                <a16:creationId xmlns:a16="http://schemas.microsoft.com/office/drawing/2014/main" id="{60F9E3B7-6A44-ED4D-A3A8-406EBB9D06D9}"/>
              </a:ext>
            </a:extLst>
          </p:cNvPr>
          <p:cNvSpPr>
            <a:spLocks noGrp="1"/>
          </p:cNvSpPr>
          <p:nvPr>
            <p:ph type="body" sz="quarter" idx="26"/>
          </p:nvPr>
        </p:nvSpPr>
        <p:spPr>
          <a:xfrm>
            <a:off x="6185203" y="2217538"/>
            <a:ext cx="1385432" cy="364639"/>
          </a:xfrm>
        </p:spPr>
        <p:txBody>
          <a:bodyPr>
            <a:noAutofit/>
          </a:bodyPr>
          <a:lstStyle>
            <a:lvl1pPr marL="0" indent="0" algn="l">
              <a:buFontTx/>
              <a:buNone/>
              <a:defRPr sz="1350" b="1">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a:t>Click to edit Master text styles</a:t>
            </a:r>
          </a:p>
        </p:txBody>
      </p:sp>
      <p:sp>
        <p:nvSpPr>
          <p:cNvPr id="21" name="Date Placeholder 12">
            <a:extLst>
              <a:ext uri="{FF2B5EF4-FFF2-40B4-BE49-F238E27FC236}">
                <a16:creationId xmlns:a16="http://schemas.microsoft.com/office/drawing/2014/main" id="{231EE9E3-0617-3A42-AB40-7EFF2E45B9BB}"/>
              </a:ext>
            </a:extLst>
          </p:cNvPr>
          <p:cNvSpPr>
            <a:spLocks noGrp="1"/>
          </p:cNvSpPr>
          <p:nvPr>
            <p:ph type="dt" sz="half" idx="27"/>
          </p:nvPr>
        </p:nvSpPr>
        <p:spPr>
          <a:xfrm>
            <a:off x="6530976" y="4822826"/>
            <a:ext cx="1377950" cy="320675"/>
          </a:xfrm>
        </p:spPr>
        <p:txBody>
          <a:bodyPr/>
          <a:lstStyle>
            <a:lvl1pPr algn="r">
              <a:defRPr smtClean="0">
                <a:solidFill>
                  <a:schemeClr val="bg1"/>
                </a:solidFill>
              </a:defRPr>
            </a:lvl1pPr>
          </a:lstStyle>
          <a:p>
            <a:pPr>
              <a:defRPr/>
            </a:pPr>
            <a:fld id="{0A76BF05-5E7A-4F3A-8AEC-95DEADB20E4E}" type="datetime4">
              <a:rPr lang="en-US" smtClean="0"/>
              <a:t>February 9, 2026</a:t>
            </a:fld>
            <a:endParaRPr lang="en-US"/>
          </a:p>
        </p:txBody>
      </p:sp>
      <p:sp>
        <p:nvSpPr>
          <p:cNvPr id="24" name="Footer Placeholder 13">
            <a:extLst>
              <a:ext uri="{FF2B5EF4-FFF2-40B4-BE49-F238E27FC236}">
                <a16:creationId xmlns:a16="http://schemas.microsoft.com/office/drawing/2014/main" id="{E891B7E6-5E02-E942-8815-F51ADFA18E7A}"/>
              </a:ext>
            </a:extLst>
          </p:cNvPr>
          <p:cNvSpPr>
            <a:spLocks noGrp="1"/>
          </p:cNvSpPr>
          <p:nvPr>
            <p:ph type="ftr" sz="quarter" idx="28"/>
          </p:nvPr>
        </p:nvSpPr>
        <p:spPr>
          <a:xfrm>
            <a:off x="531813" y="4822826"/>
            <a:ext cx="1270000" cy="320675"/>
          </a:xfrm>
        </p:spPr>
        <p:txBody>
          <a:bodyPr/>
          <a:lstStyle>
            <a:lvl1pPr algn="l">
              <a:defRPr b="1">
                <a:solidFill>
                  <a:schemeClr val="bg1"/>
                </a:solidFill>
              </a:defRPr>
            </a:lvl1pPr>
          </a:lstStyle>
          <a:p>
            <a:pPr>
              <a:defRPr/>
            </a:pPr>
            <a:r>
              <a:rPr lang="en-US"/>
              <a:t>Stellar MLS</a:t>
            </a:r>
          </a:p>
        </p:txBody>
      </p:sp>
      <p:sp>
        <p:nvSpPr>
          <p:cNvPr id="27" name="Slide Number Placeholder 14">
            <a:extLst>
              <a:ext uri="{FF2B5EF4-FFF2-40B4-BE49-F238E27FC236}">
                <a16:creationId xmlns:a16="http://schemas.microsoft.com/office/drawing/2014/main" id="{52E3E27D-22C7-F249-94C5-3AA9F2C7F80E}"/>
              </a:ext>
            </a:extLst>
          </p:cNvPr>
          <p:cNvSpPr>
            <a:spLocks noGrp="1"/>
          </p:cNvSpPr>
          <p:nvPr>
            <p:ph type="sldNum" sz="quarter" idx="29"/>
          </p:nvPr>
        </p:nvSpPr>
        <p:spPr>
          <a:xfrm>
            <a:off x="7989888" y="4822826"/>
            <a:ext cx="527050" cy="320675"/>
          </a:xfrm>
          <a:solidFill>
            <a:schemeClr val="accent2"/>
          </a:solidFill>
        </p:spPr>
        <p:txBody>
          <a:bodyPr/>
          <a:lstStyle>
            <a:lvl1pPr algn="ctr">
              <a:defRPr smtClean="0">
                <a:solidFill>
                  <a:schemeClr val="bg1"/>
                </a:solidFill>
              </a:defRPr>
            </a:lvl1pPr>
          </a:lstStyle>
          <a:p>
            <a:pPr>
              <a:defRPr/>
            </a:pPr>
            <a:fld id="{32EB9B22-2E8B-F241-8165-087A62F03C36}" type="slidenum">
              <a:rPr lang="en-US"/>
              <a:pPr>
                <a:defRPr/>
              </a:pPr>
              <a:t>‹#›</a:t>
            </a:fld>
            <a:endParaRPr lang="en-US"/>
          </a:p>
        </p:txBody>
      </p:sp>
    </p:spTree>
    <p:extLst>
      <p:ext uri="{BB962C8B-B14F-4D97-AF65-F5344CB8AC3E}">
        <p14:creationId xmlns:p14="http://schemas.microsoft.com/office/powerpoint/2010/main" val="2974832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icture and Cop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E70C58B-1023-9B4D-891B-1139177C3584}"/>
              </a:ext>
            </a:extLst>
          </p:cNvPr>
          <p:cNvSpPr/>
          <p:nvPr/>
        </p:nvSpPr>
        <p:spPr>
          <a:xfrm>
            <a:off x="-4762" y="4822826"/>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7" name="Straight Connector 6">
            <a:extLst>
              <a:ext uri="{FF2B5EF4-FFF2-40B4-BE49-F238E27FC236}">
                <a16:creationId xmlns:a16="http://schemas.microsoft.com/office/drawing/2014/main" id="{770CFD9D-44A1-8B46-88D9-B82F1A33C37D}"/>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CBDB3E1-E981-5040-B5D8-441FA3DC751E}"/>
              </a:ext>
            </a:extLst>
          </p:cNvPr>
          <p:cNvCxnSpPr>
            <a:cxnSpLocks/>
          </p:cNvCxnSpPr>
          <p:nvPr/>
        </p:nvCxnSpPr>
        <p:spPr>
          <a:xfrm>
            <a:off x="577851" y="3589338"/>
            <a:ext cx="2444750" cy="0"/>
          </a:xfrm>
          <a:prstGeom prst="line">
            <a:avLst/>
          </a:prstGeom>
          <a:ln w="146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1" y="433624"/>
            <a:ext cx="7985285" cy="503636"/>
          </a:xfrm>
        </p:spPr>
        <p:txBody>
          <a:bodyPr>
            <a:noAutofit/>
          </a:bodyPr>
          <a:lstStyle>
            <a:lvl1pPr marL="0" indent="0">
              <a:lnSpc>
                <a:spcPts val="3615"/>
              </a:lnSpc>
              <a:spcBef>
                <a:spcPts val="0"/>
              </a:spcBef>
              <a:buNone/>
              <a:defRPr sz="3300" b="0" cap="all" baseline="0">
                <a:solidFill>
                  <a:schemeClr val="accent2"/>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4" name="Picture Placeholder 3">
            <a:extLst>
              <a:ext uri="{FF2B5EF4-FFF2-40B4-BE49-F238E27FC236}">
                <a16:creationId xmlns:a16="http://schemas.microsoft.com/office/drawing/2014/main" id="{780805D5-4527-7A4C-873E-83C4799ED117}"/>
              </a:ext>
            </a:extLst>
          </p:cNvPr>
          <p:cNvSpPr>
            <a:spLocks noGrp="1"/>
          </p:cNvSpPr>
          <p:nvPr>
            <p:ph type="pic" sz="quarter" idx="27"/>
          </p:nvPr>
        </p:nvSpPr>
        <p:spPr>
          <a:xfrm>
            <a:off x="578644" y="1240631"/>
            <a:ext cx="2444354" cy="2295525"/>
          </a:xfrm>
        </p:spPr>
        <p:txBody>
          <a:bodyPr/>
          <a:lstStyle/>
          <a:p>
            <a:pPr lvl="0"/>
            <a:r>
              <a:rPr lang="en-US" noProof="0"/>
              <a:t>Click icon to add picture</a:t>
            </a:r>
          </a:p>
        </p:txBody>
      </p:sp>
      <p:sp>
        <p:nvSpPr>
          <p:cNvPr id="5" name="Text Placeholder 4">
            <a:extLst>
              <a:ext uri="{FF2B5EF4-FFF2-40B4-BE49-F238E27FC236}">
                <a16:creationId xmlns:a16="http://schemas.microsoft.com/office/drawing/2014/main" id="{FA5DF593-D30B-B14D-973F-015856FF6A8E}"/>
              </a:ext>
            </a:extLst>
          </p:cNvPr>
          <p:cNvSpPr>
            <a:spLocks noGrp="1"/>
          </p:cNvSpPr>
          <p:nvPr>
            <p:ph type="body" sz="quarter" idx="28"/>
          </p:nvPr>
        </p:nvSpPr>
        <p:spPr>
          <a:xfrm>
            <a:off x="3244455" y="1240632"/>
            <a:ext cx="5273278" cy="3184922"/>
          </a:xfrm>
        </p:spPr>
        <p:txBody>
          <a:bodyPr/>
          <a:lstStyle>
            <a:lvl1pPr marL="0" indent="0">
              <a:lnSpc>
                <a:spcPts val="2355"/>
              </a:lnSpc>
              <a:buFontTx/>
              <a:buNone/>
              <a:defRPr sz="1650" b="0" i="0">
                <a:solidFill>
                  <a:schemeClr val="tx2"/>
                </a:solidFill>
                <a:latin typeface="Arial" panose="020B0604020202020204" pitchFamily="34" charset="0"/>
                <a:cs typeface="Arial" panose="020B0604020202020204" pitchFamily="34" charset="0"/>
              </a:defRPr>
            </a:lvl1pPr>
            <a:lvl2pPr marL="342892" indent="0">
              <a:buFontTx/>
              <a:buNone/>
              <a:defRPr>
                <a:solidFill>
                  <a:schemeClr val="tx2"/>
                </a:solidFill>
              </a:defRPr>
            </a:lvl2pPr>
            <a:lvl3pPr marL="685783" indent="0">
              <a:buFontTx/>
              <a:buNone/>
              <a:defRPr>
                <a:solidFill>
                  <a:schemeClr val="tx2"/>
                </a:solidFill>
              </a:defRPr>
            </a:lvl3pPr>
            <a:lvl4pPr marL="1028675" indent="0">
              <a:buFontTx/>
              <a:buNone/>
              <a:defRPr>
                <a:solidFill>
                  <a:schemeClr val="tx2"/>
                </a:solidFill>
              </a:defRPr>
            </a:lvl4pPr>
            <a:lvl5pPr marL="1371566" indent="0">
              <a:buFontTx/>
              <a:buNone/>
              <a:defRPr>
                <a:solidFill>
                  <a:schemeClr val="tx2"/>
                </a:solidFill>
              </a:defRPr>
            </a:lvl5pPr>
          </a:lstStyle>
          <a:p>
            <a:pPr lvl="0"/>
            <a:r>
              <a:rPr lang="en-US"/>
              <a:t>Click to edit Master text styles</a:t>
            </a:r>
          </a:p>
          <a:p>
            <a:pPr lvl="1"/>
            <a:r>
              <a:rPr lang="en-US"/>
              <a:t>Second level</a:t>
            </a:r>
          </a:p>
        </p:txBody>
      </p:sp>
      <p:sp>
        <p:nvSpPr>
          <p:cNvPr id="9" name="Date Placeholder 12">
            <a:extLst>
              <a:ext uri="{FF2B5EF4-FFF2-40B4-BE49-F238E27FC236}">
                <a16:creationId xmlns:a16="http://schemas.microsoft.com/office/drawing/2014/main" id="{BA6435A5-5880-CA43-B773-9A4E97B156BE}"/>
              </a:ext>
            </a:extLst>
          </p:cNvPr>
          <p:cNvSpPr>
            <a:spLocks noGrp="1"/>
          </p:cNvSpPr>
          <p:nvPr>
            <p:ph type="dt" sz="half" idx="29"/>
          </p:nvPr>
        </p:nvSpPr>
        <p:spPr>
          <a:xfrm>
            <a:off x="6530976" y="4822826"/>
            <a:ext cx="1377950" cy="320675"/>
          </a:xfrm>
        </p:spPr>
        <p:txBody>
          <a:bodyPr/>
          <a:lstStyle>
            <a:lvl1pPr algn="r">
              <a:defRPr smtClean="0">
                <a:solidFill>
                  <a:schemeClr val="bg1"/>
                </a:solidFill>
              </a:defRPr>
            </a:lvl1pPr>
          </a:lstStyle>
          <a:p>
            <a:pPr>
              <a:defRPr/>
            </a:pPr>
            <a:fld id="{6DEDDA36-A287-47ED-B728-90E30742102C}" type="datetime4">
              <a:rPr lang="en-US" smtClean="0"/>
              <a:t>February 9, 2026</a:t>
            </a:fld>
            <a:endParaRPr lang="en-US"/>
          </a:p>
        </p:txBody>
      </p:sp>
      <p:sp>
        <p:nvSpPr>
          <p:cNvPr id="10" name="Footer Placeholder 13">
            <a:extLst>
              <a:ext uri="{FF2B5EF4-FFF2-40B4-BE49-F238E27FC236}">
                <a16:creationId xmlns:a16="http://schemas.microsoft.com/office/drawing/2014/main" id="{D67F4D29-EB21-CF4C-BA0D-D6F10851DA67}"/>
              </a:ext>
            </a:extLst>
          </p:cNvPr>
          <p:cNvSpPr>
            <a:spLocks noGrp="1"/>
          </p:cNvSpPr>
          <p:nvPr>
            <p:ph type="ftr" sz="quarter" idx="30"/>
          </p:nvPr>
        </p:nvSpPr>
        <p:spPr>
          <a:xfrm>
            <a:off x="531813" y="4822826"/>
            <a:ext cx="1270000" cy="320675"/>
          </a:xfrm>
        </p:spPr>
        <p:txBody>
          <a:bodyPr/>
          <a:lstStyle>
            <a:lvl1pPr algn="l">
              <a:defRPr b="1">
                <a:solidFill>
                  <a:schemeClr val="bg1"/>
                </a:solidFill>
              </a:defRPr>
            </a:lvl1pPr>
          </a:lstStyle>
          <a:p>
            <a:pPr>
              <a:defRPr/>
            </a:pPr>
            <a:r>
              <a:rPr lang="en-US"/>
              <a:t>Stellar MLS</a:t>
            </a:r>
          </a:p>
        </p:txBody>
      </p:sp>
      <p:sp>
        <p:nvSpPr>
          <p:cNvPr id="11" name="Slide Number Placeholder 14">
            <a:extLst>
              <a:ext uri="{FF2B5EF4-FFF2-40B4-BE49-F238E27FC236}">
                <a16:creationId xmlns:a16="http://schemas.microsoft.com/office/drawing/2014/main" id="{1D8B2A83-38C2-2844-88EF-3343CC5B4493}"/>
              </a:ext>
            </a:extLst>
          </p:cNvPr>
          <p:cNvSpPr>
            <a:spLocks noGrp="1"/>
          </p:cNvSpPr>
          <p:nvPr>
            <p:ph type="sldNum" sz="quarter" idx="31"/>
          </p:nvPr>
        </p:nvSpPr>
        <p:spPr>
          <a:xfrm>
            <a:off x="7989888" y="4822826"/>
            <a:ext cx="527050" cy="320675"/>
          </a:xfrm>
          <a:solidFill>
            <a:schemeClr val="accent2"/>
          </a:solidFill>
        </p:spPr>
        <p:txBody>
          <a:bodyPr/>
          <a:lstStyle>
            <a:lvl1pPr algn="ctr">
              <a:defRPr smtClean="0">
                <a:solidFill>
                  <a:schemeClr val="bg1"/>
                </a:solidFill>
              </a:defRPr>
            </a:lvl1pPr>
          </a:lstStyle>
          <a:p>
            <a:pPr>
              <a:defRPr/>
            </a:pPr>
            <a:fld id="{3C23C55B-8A2E-D74C-A92C-C1A31BE75DA5}" type="slidenum">
              <a:rPr lang="en-US"/>
              <a:pPr>
                <a:defRPr/>
              </a:pPr>
              <a:t>‹#›</a:t>
            </a:fld>
            <a:endParaRPr lang="en-US"/>
          </a:p>
        </p:txBody>
      </p:sp>
    </p:spTree>
    <p:extLst>
      <p:ext uri="{BB962C8B-B14F-4D97-AF65-F5344CB8AC3E}">
        <p14:creationId xmlns:p14="http://schemas.microsoft.com/office/powerpoint/2010/main" val="33692844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Icon + Columns">
    <p:bg>
      <p:bgPr>
        <a:solidFill>
          <a:srgbClr val="0033A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0B850A6-6196-244A-8C62-6B79F2223A82}"/>
              </a:ext>
            </a:extLst>
          </p:cNvPr>
          <p:cNvSpPr/>
          <p:nvPr/>
        </p:nvSpPr>
        <p:spPr>
          <a:xfrm>
            <a:off x="0" y="1"/>
            <a:ext cx="4572000" cy="48228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7" name="Rectangle 6">
            <a:extLst>
              <a:ext uri="{FF2B5EF4-FFF2-40B4-BE49-F238E27FC236}">
                <a16:creationId xmlns:a16="http://schemas.microsoft.com/office/drawing/2014/main" id="{C8E0E189-38AE-2D41-B7B2-604BE997AA49}"/>
              </a:ext>
            </a:extLst>
          </p:cNvPr>
          <p:cNvSpPr/>
          <p:nvPr/>
        </p:nvSpPr>
        <p:spPr>
          <a:xfrm>
            <a:off x="-4762" y="4822826"/>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8" name="Straight Connector 7">
            <a:extLst>
              <a:ext uri="{FF2B5EF4-FFF2-40B4-BE49-F238E27FC236}">
                <a16:creationId xmlns:a16="http://schemas.microsoft.com/office/drawing/2014/main" id="{DCC73459-456E-9E43-B8A1-42658C28B06D}"/>
              </a:ext>
            </a:extLst>
          </p:cNvPr>
          <p:cNvCxnSpPr/>
          <p:nvPr/>
        </p:nvCxnSpPr>
        <p:spPr>
          <a:xfrm>
            <a:off x="577850" y="955675"/>
            <a:ext cx="788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28">
            <a:extLst>
              <a:ext uri="{FF2B5EF4-FFF2-40B4-BE49-F238E27FC236}">
                <a16:creationId xmlns:a16="http://schemas.microsoft.com/office/drawing/2014/main" id="{8D281606-0CA0-CE41-AE0E-1426062C1D79}"/>
              </a:ext>
            </a:extLst>
          </p:cNvPr>
          <p:cNvSpPr>
            <a:spLocks noGrp="1"/>
          </p:cNvSpPr>
          <p:nvPr>
            <p:ph type="body" sz="quarter" idx="15"/>
          </p:nvPr>
        </p:nvSpPr>
        <p:spPr>
          <a:xfrm>
            <a:off x="546735" y="2015434"/>
            <a:ext cx="3568066" cy="1180269"/>
          </a:xfrm>
        </p:spPr>
        <p:txBody>
          <a:bodyPr>
            <a:noAutofit/>
          </a:bodyPr>
          <a:lstStyle>
            <a:lvl1pPr marL="128585" indent="-128585" algn="l">
              <a:lnSpc>
                <a:spcPts val="1680"/>
              </a:lnSpc>
              <a:buFont typeface="Arial" panose="020B0604020202020204" pitchFamily="34" charset="0"/>
              <a:buChar char="•"/>
              <a:defRPr lang="en-US" sz="1350" b="0" i="0" smtClean="0">
                <a:solidFill>
                  <a:schemeClr val="bg1"/>
                </a:solidFill>
                <a:effectLst/>
              </a:defRPr>
            </a:lvl1pPr>
            <a:lvl2pPr marL="342892" indent="0">
              <a:buFontTx/>
              <a:buNone/>
              <a:defRPr sz="1350">
                <a:solidFill>
                  <a:schemeClr val="bg1"/>
                </a:solidFill>
              </a:defRPr>
            </a:lvl2pPr>
            <a:lvl3pPr marL="685783" indent="0">
              <a:buFontTx/>
              <a:buNone/>
              <a:defRPr sz="1350">
                <a:solidFill>
                  <a:schemeClr val="bg1"/>
                </a:solidFill>
              </a:defRPr>
            </a:lvl3pPr>
            <a:lvl4pPr marL="1028675" indent="0">
              <a:buFontTx/>
              <a:buNone/>
              <a:defRPr sz="1350">
                <a:solidFill>
                  <a:schemeClr val="bg1"/>
                </a:solidFill>
              </a:defRPr>
            </a:lvl4pPr>
            <a:lvl5pPr marL="1371566" indent="0">
              <a:buFontTx/>
              <a:buNone/>
              <a:defRPr sz="135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6" name="Text Placeholder 37">
            <a:extLst>
              <a:ext uri="{FF2B5EF4-FFF2-40B4-BE49-F238E27FC236}">
                <a16:creationId xmlns:a16="http://schemas.microsoft.com/office/drawing/2014/main" id="{AA6473F8-F2B4-974D-81CB-A8D0F41BDAFC}"/>
              </a:ext>
            </a:extLst>
          </p:cNvPr>
          <p:cNvSpPr>
            <a:spLocks noGrp="1"/>
          </p:cNvSpPr>
          <p:nvPr>
            <p:ph type="body" sz="quarter" idx="20"/>
          </p:nvPr>
        </p:nvSpPr>
        <p:spPr>
          <a:xfrm>
            <a:off x="546736" y="1643929"/>
            <a:ext cx="2358563" cy="364639"/>
          </a:xfrm>
        </p:spPr>
        <p:txBody>
          <a:bodyPr>
            <a:noAutofit/>
          </a:bodyPr>
          <a:lstStyle>
            <a:lvl1pPr marL="0" indent="0" algn="l">
              <a:buFontTx/>
              <a:buNone/>
              <a:defRPr sz="1800" b="1" cap="all" baseline="0">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a:t>Click to edit Master text styles</a:t>
            </a:r>
          </a:p>
        </p:txBody>
      </p:sp>
      <p:sp>
        <p:nvSpPr>
          <p:cNvPr id="29" name="Text Placeholder 37">
            <a:extLst>
              <a:ext uri="{FF2B5EF4-FFF2-40B4-BE49-F238E27FC236}">
                <a16:creationId xmlns:a16="http://schemas.microsoft.com/office/drawing/2014/main" id="{2F62A084-CF31-1547-AB90-0C15AC1D646C}"/>
              </a:ext>
            </a:extLst>
          </p:cNvPr>
          <p:cNvSpPr>
            <a:spLocks noGrp="1"/>
          </p:cNvSpPr>
          <p:nvPr>
            <p:ph type="body" sz="quarter" idx="22"/>
          </p:nvPr>
        </p:nvSpPr>
        <p:spPr>
          <a:xfrm>
            <a:off x="5008868" y="1650796"/>
            <a:ext cx="2358563" cy="364639"/>
          </a:xfrm>
        </p:spPr>
        <p:txBody>
          <a:bodyPr>
            <a:noAutofit/>
          </a:bodyPr>
          <a:lstStyle>
            <a:lvl1pPr marL="0" indent="0" algn="l">
              <a:buFontTx/>
              <a:buNone/>
              <a:defRPr sz="1800" b="1" cap="all" baseline="0">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a:t>Click to edit Master text styles</a:t>
            </a:r>
          </a:p>
        </p:txBody>
      </p:sp>
      <p:sp>
        <p:nvSpPr>
          <p:cNvPr id="30" name="Text Placeholder 28">
            <a:extLst>
              <a:ext uri="{FF2B5EF4-FFF2-40B4-BE49-F238E27FC236}">
                <a16:creationId xmlns:a16="http://schemas.microsoft.com/office/drawing/2014/main" id="{5BCAC6BF-3725-1B4D-A689-28617CC281D3}"/>
              </a:ext>
            </a:extLst>
          </p:cNvPr>
          <p:cNvSpPr>
            <a:spLocks noGrp="1"/>
          </p:cNvSpPr>
          <p:nvPr>
            <p:ph type="body" sz="quarter" idx="23"/>
          </p:nvPr>
        </p:nvSpPr>
        <p:spPr>
          <a:xfrm>
            <a:off x="5004709" y="2130785"/>
            <a:ext cx="3512546" cy="1180269"/>
          </a:xfrm>
        </p:spPr>
        <p:txBody>
          <a:bodyPr>
            <a:noAutofit/>
          </a:bodyPr>
          <a:lstStyle>
            <a:lvl1pPr marL="128585" indent="-128585" algn="l">
              <a:lnSpc>
                <a:spcPts val="1680"/>
              </a:lnSpc>
              <a:buFont typeface="Arial" panose="020B0604020202020204" pitchFamily="34" charset="0"/>
              <a:buChar char="•"/>
              <a:defRPr lang="en-US" sz="1350" b="0" i="0" smtClean="0">
                <a:solidFill>
                  <a:schemeClr val="bg1"/>
                </a:solidFill>
                <a:effectLst/>
              </a:defRPr>
            </a:lvl1pPr>
            <a:lvl2pPr marL="342892" indent="0">
              <a:buFontTx/>
              <a:buNone/>
              <a:defRPr sz="1350">
                <a:solidFill>
                  <a:schemeClr val="bg1"/>
                </a:solidFill>
              </a:defRPr>
            </a:lvl2pPr>
            <a:lvl3pPr marL="685783" indent="0">
              <a:buFontTx/>
              <a:buNone/>
              <a:defRPr sz="1350">
                <a:solidFill>
                  <a:schemeClr val="bg1"/>
                </a:solidFill>
              </a:defRPr>
            </a:lvl3pPr>
            <a:lvl4pPr marL="1028675" indent="0">
              <a:buFontTx/>
              <a:buNone/>
              <a:defRPr sz="1350">
                <a:solidFill>
                  <a:schemeClr val="bg1"/>
                </a:solidFill>
              </a:defRPr>
            </a:lvl4pPr>
            <a:lvl5pPr marL="1371566" indent="0">
              <a:buFontTx/>
              <a:buNone/>
              <a:defRPr sz="135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1" name="Date Placeholder 12">
            <a:extLst>
              <a:ext uri="{FF2B5EF4-FFF2-40B4-BE49-F238E27FC236}">
                <a16:creationId xmlns:a16="http://schemas.microsoft.com/office/drawing/2014/main" id="{CA8C89B6-2AFF-6A48-90F9-083600C9D03D}"/>
              </a:ext>
            </a:extLst>
          </p:cNvPr>
          <p:cNvSpPr>
            <a:spLocks noGrp="1"/>
          </p:cNvSpPr>
          <p:nvPr>
            <p:ph type="dt" sz="half" idx="24"/>
          </p:nvPr>
        </p:nvSpPr>
        <p:spPr>
          <a:xfrm>
            <a:off x="6530976" y="4822826"/>
            <a:ext cx="1377950" cy="320675"/>
          </a:xfrm>
        </p:spPr>
        <p:txBody>
          <a:bodyPr/>
          <a:lstStyle>
            <a:lvl1pPr algn="r">
              <a:defRPr smtClean="0">
                <a:solidFill>
                  <a:schemeClr val="bg1"/>
                </a:solidFill>
              </a:defRPr>
            </a:lvl1pPr>
          </a:lstStyle>
          <a:p>
            <a:pPr>
              <a:defRPr/>
            </a:pPr>
            <a:fld id="{32ED1080-083F-4F23-ADE1-2A74F2D3E99A}" type="datetime4">
              <a:rPr lang="en-US" smtClean="0"/>
              <a:t>February 9, 2026</a:t>
            </a:fld>
            <a:endParaRPr lang="en-US"/>
          </a:p>
        </p:txBody>
      </p:sp>
      <p:sp>
        <p:nvSpPr>
          <p:cNvPr id="13" name="Footer Placeholder 13">
            <a:extLst>
              <a:ext uri="{FF2B5EF4-FFF2-40B4-BE49-F238E27FC236}">
                <a16:creationId xmlns:a16="http://schemas.microsoft.com/office/drawing/2014/main" id="{8E96985B-13EB-BF4F-B259-0C42529D46CE}"/>
              </a:ext>
            </a:extLst>
          </p:cNvPr>
          <p:cNvSpPr>
            <a:spLocks noGrp="1"/>
          </p:cNvSpPr>
          <p:nvPr>
            <p:ph type="ftr" sz="quarter" idx="25"/>
          </p:nvPr>
        </p:nvSpPr>
        <p:spPr>
          <a:xfrm>
            <a:off x="531813" y="4822826"/>
            <a:ext cx="1270000" cy="320675"/>
          </a:xfrm>
        </p:spPr>
        <p:txBody>
          <a:bodyPr/>
          <a:lstStyle>
            <a:lvl1pPr algn="l">
              <a:defRPr b="1">
                <a:solidFill>
                  <a:schemeClr val="bg1"/>
                </a:solidFill>
              </a:defRPr>
            </a:lvl1pPr>
          </a:lstStyle>
          <a:p>
            <a:pPr>
              <a:defRPr/>
            </a:pPr>
            <a:r>
              <a:rPr lang="en-US"/>
              <a:t>Stellar MLS</a:t>
            </a:r>
          </a:p>
        </p:txBody>
      </p:sp>
      <p:sp>
        <p:nvSpPr>
          <p:cNvPr id="14" name="Slide Number Placeholder 14">
            <a:extLst>
              <a:ext uri="{FF2B5EF4-FFF2-40B4-BE49-F238E27FC236}">
                <a16:creationId xmlns:a16="http://schemas.microsoft.com/office/drawing/2014/main" id="{12EF73F2-01AA-6842-A77B-959F01162FA7}"/>
              </a:ext>
            </a:extLst>
          </p:cNvPr>
          <p:cNvSpPr>
            <a:spLocks noGrp="1"/>
          </p:cNvSpPr>
          <p:nvPr>
            <p:ph type="sldNum" sz="quarter" idx="26"/>
          </p:nvPr>
        </p:nvSpPr>
        <p:spPr>
          <a:xfrm>
            <a:off x="7989888" y="4822826"/>
            <a:ext cx="527050" cy="320675"/>
          </a:xfrm>
          <a:solidFill>
            <a:schemeClr val="accent2"/>
          </a:solidFill>
        </p:spPr>
        <p:txBody>
          <a:bodyPr/>
          <a:lstStyle>
            <a:lvl1pPr algn="ctr">
              <a:defRPr smtClean="0">
                <a:solidFill>
                  <a:schemeClr val="bg1"/>
                </a:solidFill>
              </a:defRPr>
            </a:lvl1pPr>
          </a:lstStyle>
          <a:p>
            <a:pPr>
              <a:defRPr/>
            </a:pPr>
            <a:fld id="{BC4F086F-06CB-3F41-912C-BFDF2CC77B71}" type="slidenum">
              <a:rPr lang="en-US"/>
              <a:pPr>
                <a:defRPr/>
              </a:pPr>
              <a:t>‹#›</a:t>
            </a:fld>
            <a:endParaRPr lang="en-US"/>
          </a:p>
        </p:txBody>
      </p:sp>
    </p:spTree>
    <p:extLst>
      <p:ext uri="{BB962C8B-B14F-4D97-AF65-F5344CB8AC3E}">
        <p14:creationId xmlns:p14="http://schemas.microsoft.com/office/powerpoint/2010/main" val="9806128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Icon + Columns">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D7F9E3-8AD9-684B-85A8-C2EAD2B24E5B}"/>
              </a:ext>
            </a:extLst>
          </p:cNvPr>
          <p:cNvSpPr/>
          <p:nvPr/>
        </p:nvSpPr>
        <p:spPr>
          <a:xfrm>
            <a:off x="-4762" y="4822826"/>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5" name="Straight Connector 4">
            <a:extLst>
              <a:ext uri="{FF2B5EF4-FFF2-40B4-BE49-F238E27FC236}">
                <a16:creationId xmlns:a16="http://schemas.microsoft.com/office/drawing/2014/main" id="{1A0F8A8E-D9A9-0A43-8F28-A901EDACBC9E}"/>
              </a:ext>
            </a:extLst>
          </p:cNvPr>
          <p:cNvCxnSpPr/>
          <p:nvPr/>
        </p:nvCxnSpPr>
        <p:spPr>
          <a:xfrm>
            <a:off x="577850" y="955675"/>
            <a:ext cx="788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37">
            <a:extLst>
              <a:ext uri="{FF2B5EF4-FFF2-40B4-BE49-F238E27FC236}">
                <a16:creationId xmlns:a16="http://schemas.microsoft.com/office/drawing/2014/main" id="{AA6473F8-F2B4-974D-81CB-A8D0F41BDAFC}"/>
              </a:ext>
            </a:extLst>
          </p:cNvPr>
          <p:cNvSpPr>
            <a:spLocks noGrp="1"/>
          </p:cNvSpPr>
          <p:nvPr>
            <p:ph type="body" sz="quarter" idx="20"/>
          </p:nvPr>
        </p:nvSpPr>
        <p:spPr>
          <a:xfrm>
            <a:off x="621896" y="1235068"/>
            <a:ext cx="3891916" cy="364639"/>
          </a:xfrm>
        </p:spPr>
        <p:txBody>
          <a:bodyPr>
            <a:noAutofit/>
          </a:bodyPr>
          <a:lstStyle>
            <a:lvl1pPr marL="0" indent="0" algn="l">
              <a:buFontTx/>
              <a:buNone/>
              <a:defRPr sz="4500" b="1">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a:t>Click to edit Master text styles</a:t>
            </a:r>
          </a:p>
        </p:txBody>
      </p:sp>
      <p:sp>
        <p:nvSpPr>
          <p:cNvPr id="17" name="Text Placeholder 28">
            <a:extLst>
              <a:ext uri="{FF2B5EF4-FFF2-40B4-BE49-F238E27FC236}">
                <a16:creationId xmlns:a16="http://schemas.microsoft.com/office/drawing/2014/main" id="{3F016AB7-74D7-C949-B43F-8A67AEB60209}"/>
              </a:ext>
            </a:extLst>
          </p:cNvPr>
          <p:cNvSpPr>
            <a:spLocks noGrp="1"/>
          </p:cNvSpPr>
          <p:nvPr>
            <p:ph type="body" sz="quarter" idx="15"/>
          </p:nvPr>
        </p:nvSpPr>
        <p:spPr>
          <a:xfrm>
            <a:off x="546735" y="2616569"/>
            <a:ext cx="3568066" cy="1180269"/>
          </a:xfrm>
        </p:spPr>
        <p:txBody>
          <a:bodyPr>
            <a:noAutofit/>
          </a:bodyPr>
          <a:lstStyle>
            <a:lvl1pPr marL="0" indent="0" algn="l">
              <a:lnSpc>
                <a:spcPts val="1680"/>
              </a:lnSpc>
              <a:buFont typeface="Arial" panose="020B0604020202020204" pitchFamily="34" charset="0"/>
              <a:buNone/>
              <a:defRPr lang="en-US" sz="1350" b="0" i="0" smtClean="0">
                <a:solidFill>
                  <a:schemeClr val="bg1"/>
                </a:solidFill>
                <a:effectLst/>
              </a:defRPr>
            </a:lvl1pPr>
            <a:lvl2pPr marL="342892" indent="0">
              <a:buFontTx/>
              <a:buNone/>
              <a:defRPr sz="1350">
                <a:solidFill>
                  <a:schemeClr val="bg1"/>
                </a:solidFill>
              </a:defRPr>
            </a:lvl2pPr>
            <a:lvl3pPr marL="685783" indent="0">
              <a:buFontTx/>
              <a:buNone/>
              <a:defRPr sz="1350">
                <a:solidFill>
                  <a:schemeClr val="bg1"/>
                </a:solidFill>
              </a:defRPr>
            </a:lvl3pPr>
            <a:lvl4pPr marL="1028675" indent="0">
              <a:buFontTx/>
              <a:buNone/>
              <a:defRPr sz="1350">
                <a:solidFill>
                  <a:schemeClr val="bg1"/>
                </a:solidFill>
              </a:defRPr>
            </a:lvl4pPr>
            <a:lvl5pPr marL="1371566" indent="0">
              <a:buFontTx/>
              <a:buNone/>
              <a:defRPr sz="13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Footer Placeholder 13">
            <a:extLst>
              <a:ext uri="{FF2B5EF4-FFF2-40B4-BE49-F238E27FC236}">
                <a16:creationId xmlns:a16="http://schemas.microsoft.com/office/drawing/2014/main" id="{4CB50BF9-F5C4-EA43-A662-10FDAB3E829F}"/>
              </a:ext>
            </a:extLst>
          </p:cNvPr>
          <p:cNvSpPr>
            <a:spLocks noGrp="1"/>
          </p:cNvSpPr>
          <p:nvPr>
            <p:ph type="ftr" sz="quarter" idx="21"/>
          </p:nvPr>
        </p:nvSpPr>
        <p:spPr>
          <a:xfrm>
            <a:off x="531813" y="4822826"/>
            <a:ext cx="1270000" cy="320675"/>
          </a:xfrm>
        </p:spPr>
        <p:txBody>
          <a:bodyPr/>
          <a:lstStyle>
            <a:lvl1pPr algn="l">
              <a:defRPr b="1">
                <a:solidFill>
                  <a:schemeClr val="bg1"/>
                </a:solidFill>
              </a:defRPr>
            </a:lvl1pPr>
          </a:lstStyle>
          <a:p>
            <a:pPr>
              <a:defRPr/>
            </a:pPr>
            <a:r>
              <a:rPr lang="en-US"/>
              <a:t>Stellar MLS</a:t>
            </a:r>
          </a:p>
        </p:txBody>
      </p:sp>
    </p:spTree>
    <p:extLst>
      <p:ext uri="{BB962C8B-B14F-4D97-AF65-F5344CB8AC3E}">
        <p14:creationId xmlns:p14="http://schemas.microsoft.com/office/powerpoint/2010/main" val="792941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EDBBAA7-56E4-A346-B035-E6C1CBA05C2F}"/>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 name="Text Placeholder 2">
            <a:extLst>
              <a:ext uri="{FF2B5EF4-FFF2-40B4-BE49-F238E27FC236}">
                <a16:creationId xmlns:a16="http://schemas.microsoft.com/office/drawing/2014/main" id="{7F376C21-1A6F-6649-9AB1-38F27248F555}"/>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4906D4-B44E-024C-B7D2-C025E688A2BA}"/>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Arial" panose="020B0604020202020204" pitchFamily="34" charset="0"/>
                <a:cs typeface="Arial" panose="020B0604020202020204" pitchFamily="34" charset="0"/>
              </a:defRPr>
            </a:lvl1pPr>
          </a:lstStyle>
          <a:p>
            <a:pPr>
              <a:defRPr/>
            </a:pPr>
            <a:fld id="{B08E4A8F-9B72-4262-8BEB-A3587AD26532}" type="datetime4">
              <a:rPr lang="en-US" smtClean="0"/>
              <a:t>February 9, 2026</a:t>
            </a:fld>
            <a:endParaRPr lang="en-US"/>
          </a:p>
        </p:txBody>
      </p:sp>
      <p:sp>
        <p:nvSpPr>
          <p:cNvPr id="5" name="Footer Placeholder 4">
            <a:extLst>
              <a:ext uri="{FF2B5EF4-FFF2-40B4-BE49-F238E27FC236}">
                <a16:creationId xmlns:a16="http://schemas.microsoft.com/office/drawing/2014/main" id="{F20C92DE-672A-F143-A4ED-FB9316FF6640}"/>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Arial" panose="020B0604020202020204" pitchFamily="34" charset="0"/>
                <a:cs typeface="Arial" panose="020B0604020202020204" pitchFamily="34" charset="0"/>
              </a:defRPr>
            </a:lvl1pPr>
          </a:lstStyle>
          <a:p>
            <a:pPr>
              <a:defRPr/>
            </a:pPr>
            <a:r>
              <a:rPr lang="en-US"/>
              <a:t>Stellar MLS</a:t>
            </a:r>
          </a:p>
        </p:txBody>
      </p:sp>
      <p:sp>
        <p:nvSpPr>
          <p:cNvPr id="6" name="Slide Number Placeholder 5">
            <a:extLst>
              <a:ext uri="{FF2B5EF4-FFF2-40B4-BE49-F238E27FC236}">
                <a16:creationId xmlns:a16="http://schemas.microsoft.com/office/drawing/2014/main" id="{E250E274-0681-2E45-8DAC-FE7A55E9228F}"/>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Arial" panose="020B0604020202020204" pitchFamily="34" charset="0"/>
                <a:cs typeface="Arial" panose="020B0604020202020204" pitchFamily="34" charset="0"/>
              </a:defRPr>
            </a:lvl1pPr>
          </a:lstStyle>
          <a:p>
            <a:pPr>
              <a:defRPr/>
            </a:pPr>
            <a:fld id="{21548A40-A777-7246-883E-E8F2C74B491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Lst>
  <p:hf hdr="0"/>
  <p:txStyles>
    <p:titleStyle>
      <a:lvl1pPr algn="l" defTabSz="685800" rtl="0" eaLnBrk="1" fontAlgn="base" hangingPunct="1">
        <a:lnSpc>
          <a:spcPct val="90000"/>
        </a:lnSpc>
        <a:spcBef>
          <a:spcPct val="0"/>
        </a:spcBef>
        <a:spcAft>
          <a:spcPct val="0"/>
        </a:spcAft>
        <a:defRPr sz="3300" kern="1200">
          <a:solidFill>
            <a:schemeClr val="tx1"/>
          </a:solidFill>
          <a:latin typeface="Arial" panose="020B0604020202020204" pitchFamily="34" charset="0"/>
          <a:ea typeface="+mj-ea"/>
          <a:cs typeface="Arial" panose="020B0604020202020204" pitchFamily="34" charset="0"/>
        </a:defRPr>
      </a:lvl1pPr>
      <a:lvl2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2pPr>
      <a:lvl3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3pPr>
      <a:lvl4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4pPr>
      <a:lvl5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5pPr>
      <a:lvl6pPr marL="4572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6pPr>
      <a:lvl7pPr marL="9144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7pPr>
      <a:lvl8pPr marL="13716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8pPr>
      <a:lvl9pPr marL="18288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9pPr>
    </p:titleStyle>
    <p:bodyStyle>
      <a:lvl1pPr marL="171450" indent="-171450" algn="l" defTabSz="685800"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EDBBAA7-56E4-A346-B035-E6C1CBA05C2F}"/>
              </a:ext>
            </a:extLst>
          </p:cNvPr>
          <p:cNvSpPr>
            <a:spLocks noGrp="1" noChangeArrowheads="1"/>
          </p:cNvSpPr>
          <p:nvPr>
            <p:ph type="title"/>
          </p:nvPr>
        </p:nvSpPr>
        <p:spPr bwMode="auto">
          <a:xfrm>
            <a:off x="628650" y="274639"/>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 name="Text Placeholder 2">
            <a:extLst>
              <a:ext uri="{FF2B5EF4-FFF2-40B4-BE49-F238E27FC236}">
                <a16:creationId xmlns:a16="http://schemas.microsoft.com/office/drawing/2014/main" id="{7F376C21-1A6F-6649-9AB1-38F27248F555}"/>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4906D4-B44E-024C-B7D2-C025E688A2BA}"/>
              </a:ext>
            </a:extLst>
          </p:cNvPr>
          <p:cNvSpPr>
            <a:spLocks noGrp="1"/>
          </p:cNvSpPr>
          <p:nvPr>
            <p:ph type="dt" sz="half" idx="2"/>
          </p:nvPr>
        </p:nvSpPr>
        <p:spPr>
          <a:xfrm>
            <a:off x="628650" y="4767264"/>
            <a:ext cx="2057400" cy="274637"/>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Arial" panose="020B0604020202020204" pitchFamily="34" charset="0"/>
                <a:cs typeface="Arial" panose="020B0604020202020204" pitchFamily="34" charset="0"/>
              </a:defRPr>
            </a:lvl1pPr>
          </a:lstStyle>
          <a:p>
            <a:pPr>
              <a:defRPr/>
            </a:pPr>
            <a:fld id="{B08E4A8F-9B72-4262-8BEB-A3587AD26532}" type="datetime4">
              <a:rPr lang="en-US" smtClean="0"/>
              <a:t>February 9, 2026</a:t>
            </a:fld>
            <a:endParaRPr lang="en-US"/>
          </a:p>
        </p:txBody>
      </p:sp>
      <p:sp>
        <p:nvSpPr>
          <p:cNvPr id="5" name="Footer Placeholder 4">
            <a:extLst>
              <a:ext uri="{FF2B5EF4-FFF2-40B4-BE49-F238E27FC236}">
                <a16:creationId xmlns:a16="http://schemas.microsoft.com/office/drawing/2014/main" id="{F20C92DE-672A-F143-A4ED-FB9316FF6640}"/>
              </a:ext>
            </a:extLst>
          </p:cNvPr>
          <p:cNvSpPr>
            <a:spLocks noGrp="1"/>
          </p:cNvSpPr>
          <p:nvPr>
            <p:ph type="ftr" sz="quarter" idx="3"/>
          </p:nvPr>
        </p:nvSpPr>
        <p:spPr>
          <a:xfrm>
            <a:off x="3028950" y="4767264"/>
            <a:ext cx="3086100" cy="274637"/>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Arial" panose="020B0604020202020204" pitchFamily="34" charset="0"/>
                <a:cs typeface="Arial" panose="020B0604020202020204" pitchFamily="34" charset="0"/>
              </a:defRPr>
            </a:lvl1pPr>
          </a:lstStyle>
          <a:p>
            <a:pPr>
              <a:defRPr/>
            </a:pPr>
            <a:r>
              <a:rPr lang="en-US"/>
              <a:t>Stellar MLS</a:t>
            </a:r>
          </a:p>
        </p:txBody>
      </p:sp>
      <p:sp>
        <p:nvSpPr>
          <p:cNvPr id="6" name="Slide Number Placeholder 5">
            <a:extLst>
              <a:ext uri="{FF2B5EF4-FFF2-40B4-BE49-F238E27FC236}">
                <a16:creationId xmlns:a16="http://schemas.microsoft.com/office/drawing/2014/main" id="{E250E274-0681-2E45-8DAC-FE7A55E9228F}"/>
              </a:ext>
            </a:extLst>
          </p:cNvPr>
          <p:cNvSpPr>
            <a:spLocks noGrp="1"/>
          </p:cNvSpPr>
          <p:nvPr>
            <p:ph type="sldNum" sz="quarter" idx="4"/>
          </p:nvPr>
        </p:nvSpPr>
        <p:spPr>
          <a:xfrm>
            <a:off x="6457950" y="4767264"/>
            <a:ext cx="2057400" cy="274637"/>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Arial" panose="020B0604020202020204" pitchFamily="34" charset="0"/>
                <a:cs typeface="Arial" panose="020B0604020202020204" pitchFamily="34" charset="0"/>
              </a:defRPr>
            </a:lvl1pPr>
          </a:lstStyle>
          <a:p>
            <a:pPr>
              <a:defRPr/>
            </a:pPr>
            <a:fld id="{21548A40-A777-7246-883E-E8F2C74B491D}" type="slidenum">
              <a:rPr lang="en-US"/>
              <a:pPr>
                <a:defRPr/>
              </a:pPr>
              <a:t>‹#›</a:t>
            </a:fld>
            <a:endParaRPr lang="en-US"/>
          </a:p>
        </p:txBody>
      </p:sp>
    </p:spTree>
    <p:extLst>
      <p:ext uri="{BB962C8B-B14F-4D97-AF65-F5344CB8AC3E}">
        <p14:creationId xmlns:p14="http://schemas.microsoft.com/office/powerpoint/2010/main" val="2283445118"/>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 id="2147483738" r:id="rId20"/>
  </p:sldLayoutIdLst>
  <p:hf hdr="0"/>
  <p:txStyles>
    <p:titleStyle>
      <a:lvl1pPr algn="l" defTabSz="685783" rtl="0" eaLnBrk="1" fontAlgn="base" hangingPunct="1">
        <a:lnSpc>
          <a:spcPct val="90000"/>
        </a:lnSpc>
        <a:spcBef>
          <a:spcPct val="0"/>
        </a:spcBef>
        <a:spcAft>
          <a:spcPct val="0"/>
        </a:spcAft>
        <a:defRPr sz="3300" kern="1200">
          <a:solidFill>
            <a:schemeClr val="tx1"/>
          </a:solidFill>
          <a:latin typeface="Arial" panose="020B0604020202020204" pitchFamily="34" charset="0"/>
          <a:ea typeface="+mj-ea"/>
          <a:cs typeface="Arial" panose="020B0604020202020204" pitchFamily="34" charset="0"/>
        </a:defRPr>
      </a:lvl1pPr>
      <a:lvl2pPr algn="l" defTabSz="685783"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2pPr>
      <a:lvl3pPr algn="l" defTabSz="685783"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3pPr>
      <a:lvl4pPr algn="l" defTabSz="685783"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4pPr>
      <a:lvl5pPr algn="l" defTabSz="685783"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5pPr>
      <a:lvl6pPr marL="457189" algn="l" defTabSz="685783"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6pPr>
      <a:lvl7pPr marL="914378" algn="l" defTabSz="685783"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7pPr>
      <a:lvl8pPr marL="1371566" algn="l" defTabSz="685783"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8pPr>
      <a:lvl9pPr marL="1828754" algn="l" defTabSz="685783"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9pPr>
    </p:titleStyle>
    <p:bodyStyle>
      <a:lvl1pPr marL="171446" indent="-171446" algn="l" defTabSz="685783"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37" indent="-171446" algn="l" defTabSz="685783"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2pPr>
      <a:lvl3pPr marL="857228" indent="-171446" algn="l" defTabSz="685783"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20" indent="-171446" algn="l" defTabSz="685783"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4pPr>
      <a:lvl5pPr marL="1543012" indent="-171446" algn="l" defTabSz="685783"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7.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26.png"/></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7.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7.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29.png"/></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30.png"/></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511094" y="1800868"/>
            <a:ext cx="8121811" cy="1210464"/>
          </a:xfrm>
        </p:spPr>
        <p:txBody>
          <a:bodyPr/>
          <a:lstStyle/>
          <a:p>
            <a:pPr algn="ctr"/>
            <a:r>
              <a:rPr lang="en-US" sz="2800"/>
              <a:t>Finance committee</a:t>
            </a:r>
            <a:br>
              <a:rPr lang="en-US" sz="2800"/>
            </a:br>
            <a:r>
              <a:rPr lang="en-US" sz="2800"/>
              <a:t>December Ytd Results &amp;</a:t>
            </a:r>
            <a:br>
              <a:rPr lang="en-US" sz="2800"/>
            </a:br>
            <a:r>
              <a:rPr lang="en-US" sz="2800"/>
              <a:t>2027 Budget</a:t>
            </a:r>
            <a:br>
              <a:rPr lang="en-US" sz="2800"/>
            </a:br>
            <a:endParaRPr lang="en-US" sz="2800"/>
          </a:p>
        </p:txBody>
      </p:sp>
      <p:sp>
        <p:nvSpPr>
          <p:cNvPr id="3" name="Subtitle 2">
            <a:extLst>
              <a:ext uri="{FF2B5EF4-FFF2-40B4-BE49-F238E27FC236}">
                <a16:creationId xmlns:a16="http://schemas.microsoft.com/office/drawing/2014/main" id="{12BD8500-4363-427A-B10C-0520B96B6383}"/>
              </a:ext>
            </a:extLst>
          </p:cNvPr>
          <p:cNvSpPr>
            <a:spLocks noGrp="1"/>
          </p:cNvSpPr>
          <p:nvPr>
            <p:ph type="subTitle" idx="1"/>
          </p:nvPr>
        </p:nvSpPr>
        <p:spPr>
          <a:xfrm>
            <a:off x="689850" y="3165259"/>
            <a:ext cx="8121810" cy="1698569"/>
          </a:xfrm>
        </p:spPr>
        <p:txBody>
          <a:bodyPr/>
          <a:lstStyle/>
          <a:p>
            <a:pPr algn="ctr"/>
            <a:r>
              <a:rPr lang="en-US" sz="1800" cap="none"/>
              <a:t>February 10, 2026</a:t>
            </a:r>
          </a:p>
          <a:p>
            <a:pPr algn="ctr"/>
            <a:r>
              <a:rPr lang="en-US" sz="1800" cap="none"/>
              <a:t>10:00 AM to 12:00 PM</a:t>
            </a:r>
          </a:p>
          <a:p>
            <a:pPr algn="ctr"/>
            <a:r>
              <a:rPr lang="en-US" sz="1800" cap="none"/>
              <a:t>Zoom Meeting</a:t>
            </a:r>
          </a:p>
        </p:txBody>
      </p:sp>
      <p:pic>
        <p:nvPicPr>
          <p:cNvPr id="5" name="Picture 4" descr="Logo&#10;&#10;Description automatically generated with medium confidence">
            <a:extLst>
              <a:ext uri="{FF2B5EF4-FFF2-40B4-BE49-F238E27FC236}">
                <a16:creationId xmlns:a16="http://schemas.microsoft.com/office/drawing/2014/main" id="{7CB9566B-A139-44B3-8D3A-61D35A527710}"/>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2715889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F5387E-95C4-479C-A12C-594B0FCD72E8}"/>
              </a:ext>
            </a:extLst>
          </p:cNvPr>
          <p:cNvSpPr>
            <a:spLocks noGrp="1"/>
          </p:cNvSpPr>
          <p:nvPr>
            <p:ph type="body" idx="1"/>
          </p:nvPr>
        </p:nvSpPr>
        <p:spPr>
          <a:xfrm>
            <a:off x="1982947" y="283406"/>
            <a:ext cx="5178107" cy="503636"/>
          </a:xfrm>
        </p:spPr>
        <p:txBody>
          <a:bodyPr/>
          <a:lstStyle/>
          <a:p>
            <a:pPr algn="ctr" defTabSz="914400" fontAlgn="auto">
              <a:lnSpc>
                <a:spcPts val="4820"/>
              </a:lnSpc>
              <a:spcAft>
                <a:spcPts val="0"/>
              </a:spcAft>
              <a:defRPr/>
            </a:pPr>
            <a:r>
              <a:rPr lang="en-US" sz="2000">
                <a:solidFill>
                  <a:schemeClr val="accent1"/>
                </a:solidFill>
                <a:effectLst>
                  <a:outerShdw blurRad="50800" dist="38100" dir="2700000" algn="tl" rotWithShape="0">
                    <a:prstClr val="black">
                      <a:alpha val="40000"/>
                    </a:prstClr>
                  </a:outerShdw>
                </a:effectLst>
              </a:rPr>
              <a:t>stellar anti-trust reminder</a:t>
            </a:r>
          </a:p>
        </p:txBody>
      </p:sp>
      <p:sp>
        <p:nvSpPr>
          <p:cNvPr id="5" name="Date Placeholder 4">
            <a:extLst>
              <a:ext uri="{FF2B5EF4-FFF2-40B4-BE49-F238E27FC236}">
                <a16:creationId xmlns:a16="http://schemas.microsoft.com/office/drawing/2014/main" id="{35CA21AE-7902-45F4-A3B2-298C386AA285}"/>
              </a:ext>
            </a:extLst>
          </p:cNvPr>
          <p:cNvSpPr>
            <a:spLocks noGrp="1"/>
          </p:cNvSpPr>
          <p:nvPr>
            <p:ph type="dt" sz="half" idx="17"/>
          </p:nvPr>
        </p:nvSpPr>
        <p:spPr/>
        <p:txBody>
          <a:bodyPr/>
          <a:lstStyle/>
          <a:p>
            <a:pPr>
              <a:defRPr/>
            </a:pPr>
            <a:fld id="{3C9451A9-3536-4CB9-A765-7B52A4DC2A0C}" type="datetime4">
              <a:rPr lang="en-US" smtClean="0"/>
              <a:t>February 9, 2026</a:t>
            </a:fld>
            <a:endParaRPr lang="en-US"/>
          </a:p>
        </p:txBody>
      </p:sp>
      <p:sp>
        <p:nvSpPr>
          <p:cNvPr id="7" name="Slide Number Placeholder 6">
            <a:extLst>
              <a:ext uri="{FF2B5EF4-FFF2-40B4-BE49-F238E27FC236}">
                <a16:creationId xmlns:a16="http://schemas.microsoft.com/office/drawing/2014/main" id="{5DB6AD11-4D8C-40D3-B0A5-0CC6604330DF}"/>
              </a:ext>
            </a:extLst>
          </p:cNvPr>
          <p:cNvSpPr>
            <a:spLocks noGrp="1"/>
          </p:cNvSpPr>
          <p:nvPr>
            <p:ph type="sldNum" sz="quarter" idx="19"/>
          </p:nvPr>
        </p:nvSpPr>
        <p:spPr/>
        <p:txBody>
          <a:bodyPr/>
          <a:lstStyle/>
          <a:p>
            <a:pPr>
              <a:defRPr/>
            </a:pPr>
            <a:fld id="{F45AC9F2-5FC5-AE4A-A6DD-48925BBED5A7}" type="slidenum">
              <a:rPr lang="en-US" smtClean="0"/>
              <a:pPr>
                <a:defRPr/>
              </a:pPr>
              <a:t>2</a:t>
            </a:fld>
            <a:endParaRPr lang="en-US"/>
          </a:p>
        </p:txBody>
      </p:sp>
      <p:sp>
        <p:nvSpPr>
          <p:cNvPr id="6" name="TextBox 5">
            <a:extLst>
              <a:ext uri="{FF2B5EF4-FFF2-40B4-BE49-F238E27FC236}">
                <a16:creationId xmlns:a16="http://schemas.microsoft.com/office/drawing/2014/main" id="{6F71A935-DD94-49E8-9EB9-072CBBA0C08C}"/>
              </a:ext>
            </a:extLst>
          </p:cNvPr>
          <p:cNvSpPr txBox="1"/>
          <p:nvPr/>
        </p:nvSpPr>
        <p:spPr>
          <a:xfrm>
            <a:off x="693942" y="1614381"/>
            <a:ext cx="7873907" cy="1292662"/>
          </a:xfrm>
          <a:prstGeom prst="rect">
            <a:avLst/>
          </a:prstGeom>
          <a:noFill/>
        </p:spPr>
        <p:txBody>
          <a:bodyPr wrap="square" rtlCol="0">
            <a:spAutoFit/>
          </a:bodyPr>
          <a:lstStyle/>
          <a:p>
            <a:r>
              <a:rPr lang="en-US">
                <a:solidFill>
                  <a:srgbClr val="000000"/>
                </a:solidFill>
                <a:latin typeface="Times New Roman" panose="02020603050405020304" pitchFamily="18" charset="0"/>
                <a:cs typeface="Times New Roman" panose="02020603050405020304" pitchFamily="18" charset="0"/>
              </a:rPr>
              <a:t>Stellar MLS is a for profit corporation whose shareholders and members are engaged in similar businesses and Stellar MLS provides services to such shareholders and members. Whenever such persons engaged in similar businesses gather or when corporations provide services to such similar businesses, there is a risk of antitrust liability or of the appearance of anti-competitive activity.   Stellar MLS has adopted strict policies to avoid any such liability or appearances. Any departure from these policies could result in severe civil and criminal penalties to you as individuals, to your company and to your association/board and Stellar MLS.</a:t>
            </a:r>
            <a:endParaRPr lang="en-US">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id="{3C7EA555-80C3-450B-B32B-15848BCF795B}"/>
              </a:ext>
            </a:extLst>
          </p:cNvPr>
          <p:cNvSpPr>
            <a:spLocks noGrp="1"/>
          </p:cNvSpPr>
          <p:nvPr>
            <p:ph type="ftr" sz="quarter" idx="18"/>
          </p:nvPr>
        </p:nvSpPr>
        <p:spPr>
          <a:xfrm>
            <a:off x="331788" y="4830762"/>
            <a:ext cx="1270000" cy="320675"/>
          </a:xfrm>
        </p:spPr>
        <p:txBody>
          <a:bodyPr/>
          <a:lstStyle/>
          <a:p>
            <a:pPr>
              <a:defRPr/>
            </a:pPr>
            <a:r>
              <a:rPr lang="en-US"/>
              <a:t>Stellar MLS</a:t>
            </a:r>
          </a:p>
        </p:txBody>
      </p:sp>
      <p:pic>
        <p:nvPicPr>
          <p:cNvPr id="4" name="Picture 3" descr="A purple text on a black background&#10;&#10;Description automatically generated">
            <a:extLst>
              <a:ext uri="{FF2B5EF4-FFF2-40B4-BE49-F238E27FC236}">
                <a16:creationId xmlns:a16="http://schemas.microsoft.com/office/drawing/2014/main" id="{EDB48042-5213-398C-AA93-9E08C41D5505}"/>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Tree>
    <p:extLst>
      <p:ext uri="{BB962C8B-B14F-4D97-AF65-F5344CB8AC3E}">
        <p14:creationId xmlns:p14="http://schemas.microsoft.com/office/powerpoint/2010/main" val="2518341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F5387E-95C4-479C-A12C-594B0FCD72E8}"/>
              </a:ext>
            </a:extLst>
          </p:cNvPr>
          <p:cNvSpPr>
            <a:spLocks noGrp="1"/>
          </p:cNvSpPr>
          <p:nvPr>
            <p:ph type="body" idx="1"/>
          </p:nvPr>
        </p:nvSpPr>
        <p:spPr>
          <a:xfrm>
            <a:off x="3816802" y="161636"/>
            <a:ext cx="1510397" cy="503636"/>
          </a:xfrm>
        </p:spPr>
        <p:txBody>
          <a:bodyPr/>
          <a:lstStyle/>
          <a:p>
            <a:r>
              <a:rPr lang="en-US" sz="2000">
                <a:solidFill>
                  <a:schemeClr val="accent1"/>
                </a:solidFill>
                <a:effectLst>
                  <a:outerShdw blurRad="50800" dist="38100" dir="2700000" algn="tl" rotWithShape="0">
                    <a:prstClr val="black">
                      <a:alpha val="40000"/>
                    </a:prstClr>
                  </a:outerShdw>
                </a:effectLst>
              </a:rPr>
              <a:t>Agenda</a:t>
            </a:r>
          </a:p>
        </p:txBody>
      </p:sp>
      <p:sp>
        <p:nvSpPr>
          <p:cNvPr id="5" name="Date Placeholder 4">
            <a:extLst>
              <a:ext uri="{FF2B5EF4-FFF2-40B4-BE49-F238E27FC236}">
                <a16:creationId xmlns:a16="http://schemas.microsoft.com/office/drawing/2014/main" id="{35CA21AE-7902-45F4-A3B2-298C386AA285}"/>
              </a:ext>
            </a:extLst>
          </p:cNvPr>
          <p:cNvSpPr>
            <a:spLocks noGrp="1"/>
          </p:cNvSpPr>
          <p:nvPr>
            <p:ph type="dt" sz="half" idx="17"/>
          </p:nvPr>
        </p:nvSpPr>
        <p:spPr/>
        <p:txBody>
          <a:bodyPr/>
          <a:lstStyle/>
          <a:p>
            <a:pPr>
              <a:defRPr/>
            </a:pPr>
            <a:fld id="{B6C2DDED-B857-4674-9E8A-4C7993EDC818}" type="datetime4">
              <a:rPr lang="en-US" smtClean="0"/>
              <a:t>February 9, 2026</a:t>
            </a:fld>
            <a:endParaRPr lang="en-US"/>
          </a:p>
        </p:txBody>
      </p:sp>
      <p:sp>
        <p:nvSpPr>
          <p:cNvPr id="7" name="Slide Number Placeholder 6">
            <a:extLst>
              <a:ext uri="{FF2B5EF4-FFF2-40B4-BE49-F238E27FC236}">
                <a16:creationId xmlns:a16="http://schemas.microsoft.com/office/drawing/2014/main" id="{5DB6AD11-4D8C-40D3-B0A5-0CC6604330DF}"/>
              </a:ext>
            </a:extLst>
          </p:cNvPr>
          <p:cNvSpPr>
            <a:spLocks noGrp="1"/>
          </p:cNvSpPr>
          <p:nvPr>
            <p:ph type="sldNum" sz="quarter" idx="19"/>
          </p:nvPr>
        </p:nvSpPr>
        <p:spPr/>
        <p:txBody>
          <a:bodyPr/>
          <a:lstStyle/>
          <a:p>
            <a:pPr>
              <a:defRPr/>
            </a:pPr>
            <a:fld id="{F45AC9F2-5FC5-AE4A-A6DD-48925BBED5A7}" type="slidenum">
              <a:rPr lang="en-US" smtClean="0"/>
              <a:pPr>
                <a:defRPr/>
              </a:pPr>
              <a:t>3</a:t>
            </a:fld>
            <a:endParaRPr lang="en-US"/>
          </a:p>
        </p:txBody>
      </p:sp>
      <p:sp>
        <p:nvSpPr>
          <p:cNvPr id="3" name="Footer Placeholder 2">
            <a:extLst>
              <a:ext uri="{FF2B5EF4-FFF2-40B4-BE49-F238E27FC236}">
                <a16:creationId xmlns:a16="http://schemas.microsoft.com/office/drawing/2014/main" id="{E4F70443-C1DD-48FF-BCE7-67A20CE5A9FF}"/>
              </a:ext>
            </a:extLst>
          </p:cNvPr>
          <p:cNvSpPr>
            <a:spLocks noGrp="1"/>
          </p:cNvSpPr>
          <p:nvPr>
            <p:ph type="ftr" sz="quarter" idx="18"/>
          </p:nvPr>
        </p:nvSpPr>
        <p:spPr/>
        <p:txBody>
          <a:bodyPr/>
          <a:lstStyle/>
          <a:p>
            <a:pPr>
              <a:defRPr/>
            </a:pPr>
            <a:r>
              <a:rPr lang="en-US"/>
              <a:t>Stellar MLS</a:t>
            </a:r>
          </a:p>
        </p:txBody>
      </p:sp>
      <p:graphicFrame>
        <p:nvGraphicFramePr>
          <p:cNvPr id="16" name="Table 15">
            <a:extLst>
              <a:ext uri="{FF2B5EF4-FFF2-40B4-BE49-F238E27FC236}">
                <a16:creationId xmlns:a16="http://schemas.microsoft.com/office/drawing/2014/main" id="{05F59B46-94F1-F5BE-1E85-5230B2AA3938}"/>
              </a:ext>
            </a:extLst>
          </p:cNvPr>
          <p:cNvGraphicFramePr>
            <a:graphicFrameLocks noGrp="1"/>
          </p:cNvGraphicFramePr>
          <p:nvPr>
            <p:extLst>
              <p:ext uri="{D42A27DB-BD31-4B8C-83A1-F6EECF244321}">
                <p14:modId xmlns:p14="http://schemas.microsoft.com/office/powerpoint/2010/main" val="3565628495"/>
              </p:ext>
            </p:extLst>
          </p:nvPr>
        </p:nvGraphicFramePr>
        <p:xfrm>
          <a:off x="1106055" y="1103168"/>
          <a:ext cx="6350000" cy="2931968"/>
        </p:xfrm>
        <a:graphic>
          <a:graphicData uri="http://schemas.openxmlformats.org/drawingml/2006/table">
            <a:tbl>
              <a:tblPr>
                <a:tableStyleId>{5C22544A-7EE6-4342-B048-85BDC9FD1C3A}</a:tableStyleId>
              </a:tblPr>
              <a:tblGrid>
                <a:gridCol w="2882900">
                  <a:extLst>
                    <a:ext uri="{9D8B030D-6E8A-4147-A177-3AD203B41FA5}">
                      <a16:colId xmlns:a16="http://schemas.microsoft.com/office/drawing/2014/main" val="3545100474"/>
                    </a:ext>
                  </a:extLst>
                </a:gridCol>
                <a:gridCol w="1041400">
                  <a:extLst>
                    <a:ext uri="{9D8B030D-6E8A-4147-A177-3AD203B41FA5}">
                      <a16:colId xmlns:a16="http://schemas.microsoft.com/office/drawing/2014/main" val="3846930549"/>
                    </a:ext>
                  </a:extLst>
                </a:gridCol>
                <a:gridCol w="2425700">
                  <a:extLst>
                    <a:ext uri="{9D8B030D-6E8A-4147-A177-3AD203B41FA5}">
                      <a16:colId xmlns:a16="http://schemas.microsoft.com/office/drawing/2014/main" val="782326829"/>
                    </a:ext>
                  </a:extLst>
                </a:gridCol>
              </a:tblGrid>
              <a:tr h="182880">
                <a:tc>
                  <a:txBody>
                    <a:bodyPr/>
                    <a:lstStyle/>
                    <a:p>
                      <a:pPr algn="l" fontAlgn="b"/>
                      <a:r>
                        <a:rPr lang="en-US" sz="1100" b="1" u="none" strike="noStrike">
                          <a:effectLst/>
                        </a:rPr>
                        <a:t>Call to order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Don Lutz, Treasurer</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862126429"/>
                  </a:ext>
                </a:extLst>
              </a:tr>
              <a:tr h="182880">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1298599745"/>
                  </a:ext>
                </a:extLst>
              </a:tr>
              <a:tr h="182880">
                <a:tc>
                  <a:txBody>
                    <a:bodyPr/>
                    <a:lstStyle/>
                    <a:p>
                      <a:pPr algn="l" fontAlgn="b"/>
                      <a:r>
                        <a:rPr lang="en-US" sz="1100" b="1" u="none" strike="noStrike">
                          <a:effectLst/>
                        </a:rPr>
                        <a:t>Roll Call</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Lynda Rable, Director of Finance</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669778773"/>
                  </a:ext>
                </a:extLst>
              </a:tr>
              <a:tr h="182880">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2487289749"/>
                  </a:ext>
                </a:extLst>
              </a:tr>
              <a:tr h="182880">
                <a:tc>
                  <a:txBody>
                    <a:bodyPr/>
                    <a:lstStyle/>
                    <a:p>
                      <a:pPr algn="l" fontAlgn="b"/>
                      <a:r>
                        <a:rPr lang="en-US" sz="1100" b="1" u="none" strike="noStrike">
                          <a:effectLst/>
                        </a:rPr>
                        <a:t>Approval of Prior Meeting Minutes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1966261751"/>
                  </a:ext>
                </a:extLst>
              </a:tr>
              <a:tr h="182880">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305421183"/>
                  </a:ext>
                </a:extLst>
              </a:tr>
              <a:tr h="182880">
                <a:tc>
                  <a:txBody>
                    <a:bodyPr/>
                    <a:lstStyle/>
                    <a:p>
                      <a:pPr algn="l" fontAlgn="b"/>
                      <a:r>
                        <a:rPr lang="en-US" sz="1100" b="1" u="none" strike="noStrike">
                          <a:effectLst/>
                        </a:rPr>
                        <a:t>Financial Results:</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140945274"/>
                  </a:ext>
                </a:extLst>
              </a:tr>
              <a:tr h="182880">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4147389310"/>
                  </a:ext>
                </a:extLst>
              </a:tr>
              <a:tr h="182880">
                <a:tc>
                  <a:txBody>
                    <a:bodyPr/>
                    <a:lstStyle/>
                    <a:p>
                      <a:pPr algn="l" fontAlgn="b"/>
                      <a:r>
                        <a:rPr lang="en-US" sz="1100" i="1" u="none" strike="noStrike">
                          <a:effectLst/>
                        </a:rPr>
                        <a:t>FY2026  December Year-to-Date Financial Statements</a:t>
                      </a:r>
                      <a:endParaRPr lang="en-US" sz="1100" b="0" i="1"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1"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Lynda Rable, Director of Finance</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137071355"/>
                  </a:ext>
                </a:extLst>
              </a:tr>
              <a:tr h="182880">
                <a:tc>
                  <a:txBody>
                    <a:bodyPr/>
                    <a:lstStyle/>
                    <a:p>
                      <a:pPr algn="l" fontAlgn="b"/>
                      <a:r>
                        <a:rPr lang="en-US" sz="1100" i="1" u="none" strike="noStrike">
                          <a:effectLst/>
                        </a:rPr>
                        <a:t> </a:t>
                      </a:r>
                      <a:endParaRPr lang="en-US" sz="1100" b="0" i="1"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1"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4118749368"/>
                  </a:ext>
                </a:extLst>
              </a:tr>
              <a:tr h="182880">
                <a:tc>
                  <a:txBody>
                    <a:bodyPr/>
                    <a:lstStyle/>
                    <a:p>
                      <a:pPr algn="l" fontAlgn="b"/>
                      <a:r>
                        <a:rPr lang="en-US" sz="1100" i="1" u="none" strike="noStrike">
                          <a:effectLst/>
                        </a:rPr>
                        <a:t>FY2026 Forecast</a:t>
                      </a:r>
                      <a:endParaRPr lang="en-US" sz="1100" b="0" i="1"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1"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Mark Schafer, Chief Financial Officer</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1409134230"/>
                  </a:ext>
                </a:extLst>
              </a:tr>
              <a:tr h="182880">
                <a:tc>
                  <a:txBody>
                    <a:bodyPr/>
                    <a:lstStyle/>
                    <a:p>
                      <a:pPr algn="l" fontAlgn="b"/>
                      <a:r>
                        <a:rPr lang="en-US" sz="1100" i="1" u="none" strike="noStrike">
                          <a:effectLst/>
                        </a:rPr>
                        <a:t> </a:t>
                      </a:r>
                      <a:endParaRPr lang="en-US" sz="1100" b="0" i="1"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1"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73251017"/>
                  </a:ext>
                </a:extLst>
              </a:tr>
              <a:tr h="182880">
                <a:tc>
                  <a:txBody>
                    <a:bodyPr/>
                    <a:lstStyle/>
                    <a:p>
                      <a:pPr algn="l" fontAlgn="b"/>
                      <a:r>
                        <a:rPr lang="en-US" sz="1100" i="1" u="none" strike="noStrike">
                          <a:effectLst/>
                        </a:rPr>
                        <a:t>FY2027 Budget</a:t>
                      </a:r>
                      <a:endParaRPr lang="en-US" sz="1100" b="0" i="1"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1" u="none" strike="noStrike">
                        <a:solidFill>
                          <a:srgbClr val="000000"/>
                        </a:solidFill>
                        <a:effectLst/>
                        <a:latin typeface="Calibri" panose="020F0502020204030204" pitchFamily="34" charset="0"/>
                      </a:endParaRPr>
                    </a:p>
                  </a:txBody>
                  <a:tcPr marL="7620" marR="7620" marT="7620" marB="0" anchor="b">
                    <a:noFill/>
                  </a:tcPr>
                </a:tc>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r>
                        <a:rPr lang="en-US" sz="1100" u="none" strike="noStrike">
                          <a:effectLst/>
                        </a:rPr>
                        <a:t>Mark Schafer, Chief Financial Officer</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2762183667"/>
                  </a:ext>
                </a:extLst>
              </a:tr>
              <a:tr h="211628">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4149697952"/>
                  </a:ext>
                </a:extLst>
              </a:tr>
              <a:tr h="182880">
                <a:tc>
                  <a:txBody>
                    <a:bodyPr/>
                    <a:lstStyle/>
                    <a:p>
                      <a:pPr algn="l" fontAlgn="b"/>
                      <a:r>
                        <a:rPr lang="en-US" sz="1100" b="1" u="none" strike="noStrike">
                          <a:effectLst/>
                        </a:rPr>
                        <a:t>Adjourn</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Don  Lutz, Treasurer</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4245926663"/>
                  </a:ext>
                </a:extLst>
              </a:tr>
            </a:tbl>
          </a:graphicData>
        </a:graphic>
      </p:graphicFrame>
      <p:pic>
        <p:nvPicPr>
          <p:cNvPr id="4" name="Picture 3" descr="A purple text on a black background&#10;&#10;Description automatically generated">
            <a:extLst>
              <a:ext uri="{FF2B5EF4-FFF2-40B4-BE49-F238E27FC236}">
                <a16:creationId xmlns:a16="http://schemas.microsoft.com/office/drawing/2014/main" id="{89058A81-EFC8-BCB6-C1C9-B70677776964}"/>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Tree>
    <p:extLst>
      <p:ext uri="{BB962C8B-B14F-4D97-AF65-F5344CB8AC3E}">
        <p14:creationId xmlns:p14="http://schemas.microsoft.com/office/powerpoint/2010/main" val="3833244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511094" y="2627514"/>
            <a:ext cx="8121811" cy="803413"/>
          </a:xfrm>
        </p:spPr>
        <p:txBody>
          <a:bodyPr/>
          <a:lstStyle/>
          <a:p>
            <a:pPr algn="ctr"/>
            <a:r>
              <a:rPr lang="en-US" sz="3200"/>
              <a:t>Stellar FY2026 Financials</a:t>
            </a:r>
            <a:br>
              <a:rPr lang="en-US" sz="3200"/>
            </a:br>
            <a:r>
              <a:rPr lang="en-US" sz="3200"/>
              <a:t>December YTD Results</a:t>
            </a:r>
            <a:endParaRPr lang="en-US" sz="2800" b="1"/>
          </a:p>
        </p:txBody>
      </p:sp>
      <p:pic>
        <p:nvPicPr>
          <p:cNvPr id="5" name="Picture 4" descr="Logo&#10;&#10;Description automatically generated with medium confidence">
            <a:extLst>
              <a:ext uri="{FF2B5EF4-FFF2-40B4-BE49-F238E27FC236}">
                <a16:creationId xmlns:a16="http://schemas.microsoft.com/office/drawing/2014/main" id="{B5CE24CA-1C62-B194-9565-1F3FB71D4D00}"/>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1711514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urple text on a black background&#10;&#10;Description automatically generated">
            <a:extLst>
              <a:ext uri="{FF2B5EF4-FFF2-40B4-BE49-F238E27FC236}">
                <a16:creationId xmlns:a16="http://schemas.microsoft.com/office/drawing/2014/main" id="{FCC38479-1187-F35D-32F7-7C683CF69B3C}"/>
              </a:ext>
            </a:extLst>
          </p:cNvPr>
          <p:cNvPicPr>
            <a:picLocks noChangeAspect="1"/>
          </p:cNvPicPr>
          <p:nvPr/>
        </p:nvPicPr>
        <p:blipFill>
          <a:blip r:embed="rId3" cstate="print"/>
          <a:stretch>
            <a:fillRect/>
          </a:stretch>
        </p:blipFill>
        <p:spPr>
          <a:xfrm>
            <a:off x="6629904" y="4181731"/>
            <a:ext cx="2514096" cy="641094"/>
          </a:xfrm>
          <a:prstGeom prst="rect">
            <a:avLst/>
          </a:prstGeom>
          <a:noFill/>
        </p:spPr>
      </p:pic>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355528" y="-4808"/>
            <a:ext cx="8432945" cy="503237"/>
          </a:xfrm>
        </p:spPr>
        <p:txBody>
          <a:bodyPr/>
          <a:lstStyle/>
          <a:p>
            <a:pPr algn="ctr" fontAlgn="auto">
              <a:spcAft>
                <a:spcPts val="0"/>
              </a:spcAft>
              <a:defRPr/>
            </a:pPr>
            <a:r>
              <a:rPr lang="en-US" sz="1800">
                <a:solidFill>
                  <a:schemeClr val="accent1"/>
                </a:solidFill>
                <a:effectLst>
                  <a:outerShdw blurRad="50800" dist="38100" dir="2700000" algn="tl" rotWithShape="0">
                    <a:prstClr val="black">
                      <a:alpha val="40000"/>
                    </a:prstClr>
                  </a:outerShdw>
                </a:effectLst>
              </a:rPr>
              <a:t>December YTD 2026 stellar financials actual vs. budget (1 of 2)</a:t>
            </a:r>
          </a:p>
          <a:p>
            <a:pPr fontAlgn="auto">
              <a:spcAft>
                <a:spcPts val="0"/>
              </a:spcAft>
              <a:defRPr/>
            </a:pPr>
            <a:endParaRPr lang="en-US" sz="2000"/>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735128D0-CE13-4212-85D9-B694E9D5814C}"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5</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E002371A-81F2-4095-8B5C-E38877565E67}"/>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sp>
        <p:nvSpPr>
          <p:cNvPr id="6" name="TextBox 5">
            <a:extLst>
              <a:ext uri="{FF2B5EF4-FFF2-40B4-BE49-F238E27FC236}">
                <a16:creationId xmlns:a16="http://schemas.microsoft.com/office/drawing/2014/main" id="{9FDF4DE8-EEFA-282F-BB2E-C83916545B23}"/>
              </a:ext>
            </a:extLst>
          </p:cNvPr>
          <p:cNvSpPr txBox="1"/>
          <p:nvPr/>
        </p:nvSpPr>
        <p:spPr>
          <a:xfrm>
            <a:off x="4704674" y="617797"/>
            <a:ext cx="4187262" cy="1631216"/>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Participation &amp; Set Up Fees: </a:t>
            </a:r>
            <a:r>
              <a:rPr lang="en-US" sz="1000">
                <a:solidFill>
                  <a:schemeClr val="accent3">
                    <a:lumMod val="60000"/>
                    <a:lumOff val="40000"/>
                  </a:schemeClr>
                </a:solidFill>
                <a:latin typeface="Arial" panose="020B0604020202020204" pitchFamily="34" charset="0"/>
                <a:cs typeface="Arial" panose="020B0604020202020204" pitchFamily="34" charset="0"/>
              </a:rPr>
              <a:t> Better than planned as new &amp; reinstated customers are exceeding planned volumes (Budget Volumes we lower than last year, but actuals are beating budget). </a:t>
            </a:r>
          </a:p>
          <a:p>
            <a:r>
              <a:rPr lang="en-US" sz="1000" b="1" u="sng">
                <a:solidFill>
                  <a:schemeClr val="accent3">
                    <a:lumMod val="60000"/>
                    <a:lumOff val="40000"/>
                  </a:schemeClr>
                </a:solidFill>
                <a:latin typeface="Arial" panose="020B0604020202020204" pitchFamily="34" charset="0"/>
                <a:cs typeface="Arial" panose="020B0604020202020204" pitchFamily="34" charset="0"/>
              </a:rPr>
              <a:t>Other Fees: </a:t>
            </a:r>
            <a:r>
              <a:rPr lang="en-US" sz="1000">
                <a:solidFill>
                  <a:schemeClr val="accent3">
                    <a:lumMod val="60000"/>
                    <a:lumOff val="40000"/>
                  </a:schemeClr>
                </a:solidFill>
                <a:latin typeface="Arial" panose="020B0604020202020204" pitchFamily="34" charset="0"/>
                <a:cs typeface="Arial" panose="020B0604020202020204" pitchFamily="34" charset="0"/>
              </a:rPr>
              <a:t> Below budget as our year-end estimate for 2025 was overstated for Reinstatement Fees.  Will largely be offset by year-end. </a:t>
            </a:r>
            <a:endParaRPr lang="en-US" sz="1000">
              <a:solidFill>
                <a:schemeClr val="tx1"/>
              </a:solidFill>
              <a:latin typeface="Arial" panose="020B0604020202020204" pitchFamily="34" charset="0"/>
              <a:cs typeface="Arial" panose="020B0604020202020204" pitchFamily="34" charset="0"/>
            </a:endParaRPr>
          </a:p>
          <a:p>
            <a:r>
              <a:rPr lang="en-US" sz="1000" b="1" u="sng">
                <a:solidFill>
                  <a:schemeClr val="accent3">
                    <a:lumMod val="60000"/>
                    <a:lumOff val="40000"/>
                  </a:schemeClr>
                </a:solidFill>
                <a:latin typeface="Arial" panose="020B0604020202020204" pitchFamily="34" charset="0"/>
                <a:cs typeface="Arial" panose="020B0604020202020204" pitchFamily="34" charset="0"/>
              </a:rPr>
              <a:t>Commercial Revenue: </a:t>
            </a:r>
            <a:r>
              <a:rPr lang="en-US" sz="1000">
                <a:solidFill>
                  <a:schemeClr val="accent3">
                    <a:lumMod val="60000"/>
                    <a:lumOff val="40000"/>
                  </a:schemeClr>
                </a:solidFill>
                <a:latin typeface="Arial" panose="020B0604020202020204" pitchFamily="34" charset="0"/>
                <a:cs typeface="Arial" panose="020B0604020202020204" pitchFamily="34" charset="0"/>
              </a:rPr>
              <a:t>We discovered an error in how the base data was rolling up which overstated commercial revenue. This has been corrected and will result in an unfavorable variance to the year-end budget, in line with our December YTD results. </a:t>
            </a:r>
          </a:p>
          <a:p>
            <a:r>
              <a:rPr lang="en-US" sz="1000" b="1" u="sng">
                <a:solidFill>
                  <a:schemeClr val="accent3">
                    <a:lumMod val="60000"/>
                    <a:lumOff val="40000"/>
                  </a:schemeClr>
                </a:solidFill>
                <a:latin typeface="Arial" panose="020B0604020202020204" pitchFamily="34" charset="0"/>
                <a:cs typeface="Arial" panose="020B0604020202020204" pitchFamily="34" charset="0"/>
              </a:rPr>
              <a:t>Additional Revenue:</a:t>
            </a:r>
            <a:r>
              <a:rPr lang="en-US" sz="1000">
                <a:solidFill>
                  <a:schemeClr val="accent3">
                    <a:lumMod val="60000"/>
                    <a:lumOff val="40000"/>
                  </a:schemeClr>
                </a:solidFill>
                <a:latin typeface="Arial" panose="020B0604020202020204" pitchFamily="34" charset="0"/>
                <a:cs typeface="Arial" panose="020B0604020202020204" pitchFamily="34" charset="0"/>
              </a:rPr>
              <a:t>  Royalties for </a:t>
            </a:r>
            <a:r>
              <a:rPr lang="en-US" sz="1000" err="1">
                <a:solidFill>
                  <a:schemeClr val="accent3">
                    <a:lumMod val="60000"/>
                    <a:lumOff val="40000"/>
                  </a:schemeClr>
                </a:solidFill>
                <a:latin typeface="Arial" panose="020B0604020202020204" pitchFamily="34" charset="0"/>
                <a:cs typeface="Arial" panose="020B0604020202020204" pitchFamily="34" charset="0"/>
              </a:rPr>
              <a:t>Skyslope</a:t>
            </a:r>
            <a:r>
              <a:rPr lang="en-US" sz="1000">
                <a:solidFill>
                  <a:schemeClr val="accent3">
                    <a:lumMod val="60000"/>
                    <a:lumOff val="40000"/>
                  </a:schemeClr>
                </a:solidFill>
                <a:latin typeface="Arial" panose="020B0604020202020204" pitchFamily="34" charset="0"/>
                <a:cs typeface="Arial" panose="020B0604020202020204" pitchFamily="34" charset="0"/>
              </a:rPr>
              <a:t> and Rent Spree. </a:t>
            </a:r>
          </a:p>
        </p:txBody>
      </p:sp>
      <p:sp>
        <p:nvSpPr>
          <p:cNvPr id="9" name="Rectangle 8">
            <a:extLst>
              <a:ext uri="{FF2B5EF4-FFF2-40B4-BE49-F238E27FC236}">
                <a16:creationId xmlns:a16="http://schemas.microsoft.com/office/drawing/2014/main" id="{36ECD2AC-716F-958C-B501-792C3DAD4D91}"/>
              </a:ext>
            </a:extLst>
          </p:cNvPr>
          <p:cNvSpPr/>
          <p:nvPr/>
        </p:nvSpPr>
        <p:spPr>
          <a:xfrm>
            <a:off x="4678021" y="2348100"/>
            <a:ext cx="4240569" cy="197506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lIns="121920" tIns="60960" rIns="121920" bIns="60960" rtlCol="0" anchor="ctr"/>
          <a:lstStyle/>
          <a:p>
            <a:r>
              <a:rPr lang="en-US" sz="1000" b="1" u="sng" err="1">
                <a:solidFill>
                  <a:schemeClr val="accent3">
                    <a:lumMod val="60000"/>
                    <a:lumOff val="40000"/>
                  </a:schemeClr>
                </a:solidFill>
                <a:latin typeface="Arial" panose="020B0604020202020204" pitchFamily="34" charset="0"/>
                <a:cs typeface="Arial" panose="020B0604020202020204" pitchFamily="34" charset="0"/>
              </a:rPr>
              <a:t>Cotality</a:t>
            </a:r>
            <a:r>
              <a:rPr lang="en-US" sz="1000" b="1" u="sng">
                <a:solidFill>
                  <a:schemeClr val="accent3">
                    <a:lumMod val="60000"/>
                    <a:lumOff val="40000"/>
                  </a:schemeClr>
                </a:solidFill>
                <a:latin typeface="Arial" panose="020B0604020202020204" pitchFamily="34" charset="0"/>
                <a:cs typeface="Arial" panose="020B0604020202020204" pitchFamily="34" charset="0"/>
              </a:rPr>
              <a:t>: </a:t>
            </a:r>
            <a:r>
              <a:rPr lang="en-US" sz="1000">
                <a:solidFill>
                  <a:schemeClr val="accent3">
                    <a:lumMod val="60000"/>
                    <a:lumOff val="40000"/>
                  </a:schemeClr>
                </a:solidFill>
                <a:latin typeface="Arial" panose="020B0604020202020204" pitchFamily="34" charset="0"/>
                <a:cs typeface="Arial" panose="020B0604020202020204" pitchFamily="34" charset="0"/>
              </a:rPr>
              <a:t>Is favorable to the plan primarily due to rate savings and lower-than-planned customer volume. </a:t>
            </a:r>
            <a:endParaRPr lang="en-US" sz="1000" b="1" u="sng">
              <a:solidFill>
                <a:schemeClr val="accent3">
                  <a:lumMod val="60000"/>
                  <a:lumOff val="40000"/>
                </a:schemeClr>
              </a:solidFill>
              <a:latin typeface="Arial" panose="020B0604020202020204" pitchFamily="34" charset="0"/>
              <a:cs typeface="Arial" panose="020B0604020202020204" pitchFamily="34" charset="0"/>
            </a:endParaRPr>
          </a:p>
          <a:p>
            <a:r>
              <a:rPr lang="en-US" sz="1000" b="1" u="sng">
                <a:solidFill>
                  <a:schemeClr val="accent3">
                    <a:lumMod val="60000"/>
                    <a:lumOff val="40000"/>
                  </a:schemeClr>
                </a:solidFill>
                <a:latin typeface="Arial" panose="020B0604020202020204" pitchFamily="34" charset="0"/>
                <a:cs typeface="Arial" panose="020B0604020202020204" pitchFamily="34" charset="0"/>
              </a:rPr>
              <a:t>IMAPP &amp; Stellar Central: </a:t>
            </a:r>
            <a:r>
              <a:rPr lang="en-US" sz="1000">
                <a:solidFill>
                  <a:schemeClr val="accent3">
                    <a:lumMod val="60000"/>
                    <a:lumOff val="40000"/>
                  </a:schemeClr>
                </a:solidFill>
                <a:latin typeface="Arial" panose="020B0604020202020204" pitchFamily="34" charset="0"/>
                <a:cs typeface="Arial" panose="020B0604020202020204" pitchFamily="34" charset="0"/>
              </a:rPr>
              <a:t> Is primarily timing-related and expected to be closer to budget by year-end. </a:t>
            </a:r>
          </a:p>
          <a:p>
            <a:r>
              <a:rPr lang="en-US" sz="1000" b="1" u="sng">
                <a:solidFill>
                  <a:schemeClr val="accent3">
                    <a:lumMod val="60000"/>
                    <a:lumOff val="40000"/>
                  </a:schemeClr>
                </a:solidFill>
                <a:latin typeface="Arial" panose="020B0604020202020204" pitchFamily="34" charset="0"/>
                <a:cs typeface="Arial" panose="020B0604020202020204" pitchFamily="34" charset="0"/>
              </a:rPr>
              <a:t>Contracted Services:  </a:t>
            </a:r>
            <a:r>
              <a:rPr lang="en-US" sz="1000">
                <a:solidFill>
                  <a:schemeClr val="accent3">
                    <a:lumMod val="60000"/>
                    <a:lumOff val="40000"/>
                  </a:schemeClr>
                </a:solidFill>
                <a:latin typeface="Arial" panose="020B0604020202020204" pitchFamily="34" charset="0"/>
                <a:cs typeface="Arial" panose="020B0604020202020204" pitchFamily="34" charset="0"/>
              </a:rPr>
              <a:t>under plan due to the delayed implementation of planned new products (New Product placeholder)</a:t>
            </a:r>
          </a:p>
          <a:p>
            <a:r>
              <a:rPr lang="en-US" sz="1000" b="1" u="sng">
                <a:solidFill>
                  <a:schemeClr val="accent3">
                    <a:lumMod val="60000"/>
                    <a:lumOff val="40000"/>
                  </a:schemeClr>
                </a:solidFill>
                <a:latin typeface="Arial" panose="020B0604020202020204" pitchFamily="34" charset="0"/>
                <a:cs typeface="Arial" panose="020B0604020202020204" pitchFamily="34" charset="0"/>
              </a:rPr>
              <a:t>Commercial Services – </a:t>
            </a:r>
            <a:r>
              <a:rPr lang="en-US" sz="1000">
                <a:solidFill>
                  <a:schemeClr val="accent3">
                    <a:lumMod val="60000"/>
                    <a:lumOff val="40000"/>
                  </a:schemeClr>
                </a:solidFill>
                <a:latin typeface="Arial" panose="020B0604020202020204" pitchFamily="34" charset="0"/>
                <a:cs typeface="Arial" panose="020B0604020202020204" pitchFamily="34" charset="0"/>
              </a:rPr>
              <a:t>Under plan primarily due to fewer commercial customers than planned.</a:t>
            </a:r>
          </a:p>
          <a:p>
            <a:r>
              <a:rPr lang="en-US" sz="1000" b="1" u="sng">
                <a:solidFill>
                  <a:schemeClr val="accent3">
                    <a:lumMod val="60000"/>
                    <a:lumOff val="40000"/>
                  </a:schemeClr>
                </a:solidFill>
                <a:latin typeface="Arial" panose="020B0604020202020204" pitchFamily="34" charset="0"/>
                <a:cs typeface="Arial" panose="020B0604020202020204" pitchFamily="34" charset="0"/>
              </a:rPr>
              <a:t>Service Fees</a:t>
            </a:r>
            <a:r>
              <a:rPr lang="en-US" sz="1000">
                <a:solidFill>
                  <a:schemeClr val="accent3">
                    <a:lumMod val="60000"/>
                    <a:lumOff val="40000"/>
                  </a:schemeClr>
                </a:solidFill>
                <a:latin typeface="Arial" panose="020B0604020202020204" pitchFamily="34" charset="0"/>
                <a:cs typeface="Arial" panose="020B0604020202020204" pitchFamily="34" charset="0"/>
              </a:rPr>
              <a:t>: primarily timing-related and will come back to the budget by year-end. </a:t>
            </a:r>
            <a:endParaRPr lang="en-US" sz="1000" b="1" u="sng">
              <a:solidFill>
                <a:schemeClr val="accent3">
                  <a:lumMod val="60000"/>
                  <a:lumOff val="40000"/>
                </a:schemeClr>
              </a:solidFill>
              <a:latin typeface="Arial" panose="020B0604020202020204" pitchFamily="34" charset="0"/>
              <a:cs typeface="Arial" panose="020B0604020202020204" pitchFamily="34" charset="0"/>
            </a:endParaRPr>
          </a:p>
          <a:p>
            <a:endParaRPr lang="en-US" sz="1000" b="1" u="sng">
              <a:solidFill>
                <a:schemeClr val="accent3">
                  <a:lumMod val="60000"/>
                  <a:lumOff val="40000"/>
                </a:schemeClr>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B82296C3-EFBF-5195-6406-03D31CE9AD36}"/>
              </a:ext>
            </a:extLst>
          </p:cNvPr>
          <p:cNvPicPr>
            <a:picLocks noChangeAspect="1"/>
          </p:cNvPicPr>
          <p:nvPr/>
        </p:nvPicPr>
        <p:blipFill>
          <a:blip r:embed="rId4"/>
          <a:stretch>
            <a:fillRect/>
          </a:stretch>
        </p:blipFill>
        <p:spPr>
          <a:xfrm>
            <a:off x="355528" y="617797"/>
            <a:ext cx="4187446" cy="3743064"/>
          </a:xfrm>
          <a:prstGeom prst="rect">
            <a:avLst/>
          </a:prstGeom>
        </p:spPr>
      </p:pic>
    </p:spTree>
    <p:extLst>
      <p:ext uri="{BB962C8B-B14F-4D97-AF65-F5344CB8AC3E}">
        <p14:creationId xmlns:p14="http://schemas.microsoft.com/office/powerpoint/2010/main" val="856984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urple text on a black background&#10;&#10;Description automatically generated">
            <a:extLst>
              <a:ext uri="{FF2B5EF4-FFF2-40B4-BE49-F238E27FC236}">
                <a16:creationId xmlns:a16="http://schemas.microsoft.com/office/drawing/2014/main" id="{425CE6B1-31F3-31EC-5FFB-308A5CD009CE}"/>
              </a:ext>
            </a:extLst>
          </p:cNvPr>
          <p:cNvPicPr>
            <a:picLocks noChangeAspect="1"/>
          </p:cNvPicPr>
          <p:nvPr/>
        </p:nvPicPr>
        <p:blipFill>
          <a:blip r:embed="rId2" cstate="print"/>
          <a:stretch>
            <a:fillRect/>
          </a:stretch>
        </p:blipFill>
        <p:spPr>
          <a:xfrm>
            <a:off x="7211290" y="4329985"/>
            <a:ext cx="1932709" cy="492840"/>
          </a:xfrm>
          <a:prstGeom prst="rect">
            <a:avLst/>
          </a:prstGeom>
          <a:noFill/>
        </p:spPr>
      </p:pic>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124692" y="105770"/>
            <a:ext cx="8439872" cy="503237"/>
          </a:xfrm>
        </p:spPr>
        <p:txBody>
          <a:bodyPr/>
          <a:lstStyle/>
          <a:p>
            <a:pPr algn="ctr" fontAlgn="auto">
              <a:spcAft>
                <a:spcPts val="0"/>
              </a:spcAft>
              <a:defRPr/>
            </a:pPr>
            <a:r>
              <a:rPr lang="en-US" sz="1800">
                <a:solidFill>
                  <a:schemeClr val="accent1"/>
                </a:solidFill>
                <a:effectLst>
                  <a:outerShdw blurRad="50800" dist="38100" dir="2700000" algn="tl" rotWithShape="0">
                    <a:prstClr val="black">
                      <a:alpha val="40000"/>
                    </a:prstClr>
                  </a:outerShdw>
                </a:effectLst>
              </a:rPr>
              <a:t>December YTD 2026 stellar financials actual vs. budget (2 of 2)</a:t>
            </a: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E5FE8A67-3E96-4EC2-AC77-57617CF11156}"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Footer Placeholder 2">
            <a:extLst>
              <a:ext uri="{FF2B5EF4-FFF2-40B4-BE49-F238E27FC236}">
                <a16:creationId xmlns:a16="http://schemas.microsoft.com/office/drawing/2014/main" id="{3E41F331-B92F-425A-82E4-6D0325927E35}"/>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sp>
        <p:nvSpPr>
          <p:cNvPr id="8" name="Rectangle 7">
            <a:extLst>
              <a:ext uri="{FF2B5EF4-FFF2-40B4-BE49-F238E27FC236}">
                <a16:creationId xmlns:a16="http://schemas.microsoft.com/office/drawing/2014/main" id="{2912E734-B102-4ED0-9C7B-F71E779162F5}"/>
              </a:ext>
            </a:extLst>
          </p:cNvPr>
          <p:cNvSpPr/>
          <p:nvPr/>
        </p:nvSpPr>
        <p:spPr>
          <a:xfrm>
            <a:off x="6326208" y="702353"/>
            <a:ext cx="2571096" cy="615602"/>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Employee Costs: </a:t>
            </a:r>
            <a:r>
              <a:rPr lang="en-US" sz="1000">
                <a:solidFill>
                  <a:schemeClr val="accent3">
                    <a:lumMod val="60000"/>
                    <a:lumOff val="40000"/>
                  </a:schemeClr>
                </a:solidFill>
                <a:latin typeface="Arial" panose="020B0604020202020204" pitchFamily="34" charset="0"/>
                <a:cs typeface="Arial" panose="020B0604020202020204" pitchFamily="34" charset="0"/>
              </a:rPr>
              <a:t> Favorable to plan due to open </a:t>
            </a:r>
            <a:r>
              <a:rPr lang="en-US" sz="1000" err="1">
                <a:solidFill>
                  <a:schemeClr val="accent3">
                    <a:lumMod val="60000"/>
                    <a:lumOff val="40000"/>
                  </a:schemeClr>
                </a:solidFill>
                <a:latin typeface="Arial" panose="020B0604020202020204" pitchFamily="34" charset="0"/>
                <a:cs typeface="Arial" panose="020B0604020202020204" pitchFamily="34" charset="0"/>
              </a:rPr>
              <a:t>reqs</a:t>
            </a:r>
            <a:r>
              <a:rPr lang="en-US" sz="1000">
                <a:solidFill>
                  <a:schemeClr val="accent3">
                    <a:lumMod val="60000"/>
                    <a:lumOff val="40000"/>
                  </a:schemeClr>
                </a:solidFill>
                <a:latin typeface="Arial" panose="020B0604020202020204" pitchFamily="34" charset="0"/>
                <a:cs typeface="Arial" panose="020B0604020202020204" pitchFamily="34" charset="0"/>
              </a:rPr>
              <a:t> and the associated benefit costs.</a:t>
            </a:r>
            <a:endParaRPr lang="en-US" sz="1000" b="1" u="sng">
              <a:solidFill>
                <a:schemeClr val="accent3">
                  <a:lumMod val="60000"/>
                  <a:lumOff val="40000"/>
                </a:schemeClr>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0445C682-77DB-9ACA-0EBE-A837AD6F7848}"/>
              </a:ext>
            </a:extLst>
          </p:cNvPr>
          <p:cNvSpPr/>
          <p:nvPr/>
        </p:nvSpPr>
        <p:spPr>
          <a:xfrm>
            <a:off x="6326208" y="1377921"/>
            <a:ext cx="2571096" cy="1240191"/>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Professional Fees: </a:t>
            </a:r>
            <a:r>
              <a:rPr lang="en-US" sz="1000">
                <a:solidFill>
                  <a:schemeClr val="accent3">
                    <a:lumMod val="60000"/>
                    <a:lumOff val="40000"/>
                  </a:schemeClr>
                </a:solidFill>
                <a:latin typeface="Arial" panose="020B0604020202020204" pitchFamily="34" charset="0"/>
                <a:cs typeface="Arial" panose="020B0604020202020204" pitchFamily="34" charset="0"/>
              </a:rPr>
              <a:t>Favorable to plan primarily due to CRM &amp; ERP enhancements, as the CRM project has been delayed. We are moving in a different direction for the ERP project.</a:t>
            </a:r>
            <a:endParaRPr lang="en-US" sz="1000" b="1" u="sng">
              <a:solidFill>
                <a:schemeClr val="accent3">
                  <a:lumMod val="60000"/>
                  <a:lumOff val="40000"/>
                </a:schemeClr>
              </a:solidFill>
              <a:latin typeface="Arial" panose="020B0604020202020204" pitchFamily="34" charset="0"/>
              <a:cs typeface="Arial" panose="020B0604020202020204" pitchFamily="34" charset="0"/>
            </a:endParaRPr>
          </a:p>
          <a:p>
            <a:r>
              <a:rPr lang="en-US" sz="1000" b="1" u="sng">
                <a:solidFill>
                  <a:schemeClr val="accent3">
                    <a:lumMod val="60000"/>
                    <a:lumOff val="40000"/>
                  </a:schemeClr>
                </a:solidFill>
                <a:latin typeface="Arial" panose="020B0604020202020204" pitchFamily="34" charset="0"/>
                <a:cs typeface="Arial" panose="020B0604020202020204" pitchFamily="34" charset="0"/>
              </a:rPr>
              <a:t>General &amp; Administrative: </a:t>
            </a:r>
            <a:r>
              <a:rPr lang="en-US" sz="1000">
                <a:solidFill>
                  <a:schemeClr val="accent3">
                    <a:lumMod val="60000"/>
                    <a:lumOff val="40000"/>
                  </a:schemeClr>
                </a:solidFill>
                <a:latin typeface="Arial" panose="020B0604020202020204" pitchFamily="34" charset="0"/>
                <a:cs typeface="Arial" panose="020B0604020202020204" pitchFamily="34" charset="0"/>
              </a:rPr>
              <a:t>Under plan due to the timing of Hardware and Software project spending. </a:t>
            </a:r>
          </a:p>
        </p:txBody>
      </p:sp>
      <p:sp>
        <p:nvSpPr>
          <p:cNvPr id="5" name="Rectangle 4">
            <a:extLst>
              <a:ext uri="{FF2B5EF4-FFF2-40B4-BE49-F238E27FC236}">
                <a16:creationId xmlns:a16="http://schemas.microsoft.com/office/drawing/2014/main" id="{099CB588-0925-01F1-7E30-AFDCF7A70FBD}"/>
              </a:ext>
            </a:extLst>
          </p:cNvPr>
          <p:cNvSpPr/>
          <p:nvPr/>
        </p:nvSpPr>
        <p:spPr>
          <a:xfrm>
            <a:off x="6326208" y="2694709"/>
            <a:ext cx="2571096" cy="1068622"/>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Marketing: </a:t>
            </a:r>
            <a:r>
              <a:rPr lang="en-US" sz="1000">
                <a:solidFill>
                  <a:schemeClr val="accent3">
                    <a:lumMod val="60000"/>
                    <a:lumOff val="40000"/>
                  </a:schemeClr>
                </a:solidFill>
                <a:latin typeface="Arial" panose="020B0604020202020204" pitchFamily="34" charset="0"/>
                <a:cs typeface="Arial" panose="020B0604020202020204" pitchFamily="34" charset="0"/>
              </a:rPr>
              <a:t>Marketing expenses are being incurred differently than originally planned.</a:t>
            </a:r>
          </a:p>
          <a:p>
            <a:r>
              <a:rPr lang="en-US" sz="1000" b="1" u="sng">
                <a:solidFill>
                  <a:schemeClr val="accent3">
                    <a:lumMod val="60000"/>
                    <a:lumOff val="40000"/>
                  </a:schemeClr>
                </a:solidFill>
                <a:latin typeface="Arial" panose="020B0604020202020204" pitchFamily="34" charset="0"/>
                <a:cs typeface="Arial" panose="020B0604020202020204" pitchFamily="34" charset="0"/>
              </a:rPr>
              <a:t>Travel, Meeting, and Events </a:t>
            </a:r>
            <a:r>
              <a:rPr lang="en-US" sz="1000">
                <a:solidFill>
                  <a:schemeClr val="accent3">
                    <a:lumMod val="60000"/>
                    <a:lumOff val="40000"/>
                  </a:schemeClr>
                </a:solidFill>
                <a:latin typeface="Arial" panose="020B0604020202020204" pitchFamily="34" charset="0"/>
                <a:cs typeface="Arial" panose="020B0604020202020204" pitchFamily="34" charset="0"/>
              </a:rPr>
              <a:t>Primarily Timing. </a:t>
            </a:r>
            <a:endParaRPr lang="en-US" sz="1000" b="1" u="sng">
              <a:solidFill>
                <a:schemeClr val="accent3">
                  <a:lumMod val="60000"/>
                  <a:lumOff val="40000"/>
                </a:schemeClr>
              </a:solidFill>
              <a:latin typeface="Arial" panose="020B0604020202020204" pitchFamily="34" charset="0"/>
              <a:cs typeface="Arial" panose="020B0604020202020204" pitchFamily="34" charset="0"/>
            </a:endParaRPr>
          </a:p>
          <a:p>
            <a:r>
              <a:rPr lang="en-US" sz="1000" b="1" u="sng">
                <a:solidFill>
                  <a:schemeClr val="accent3">
                    <a:lumMod val="60000"/>
                    <a:lumOff val="40000"/>
                  </a:schemeClr>
                </a:solidFill>
                <a:latin typeface="Arial" panose="020B0604020202020204" pitchFamily="34" charset="0"/>
                <a:cs typeface="Arial" panose="020B0604020202020204" pitchFamily="34" charset="0"/>
              </a:rPr>
              <a:t>Depreciation: </a:t>
            </a:r>
            <a:r>
              <a:rPr lang="en-US" sz="1000">
                <a:solidFill>
                  <a:schemeClr val="accent3">
                    <a:lumMod val="60000"/>
                    <a:lumOff val="40000"/>
                  </a:schemeClr>
                </a:solidFill>
                <a:latin typeface="Arial" panose="020B0604020202020204" pitchFamily="34" charset="0"/>
                <a:cs typeface="Arial" panose="020B0604020202020204" pitchFamily="34" charset="0"/>
              </a:rPr>
              <a:t>Delayed implementation of the CRM and ERP projects. </a:t>
            </a:r>
            <a:endParaRPr lang="en-US" sz="1000">
              <a:solidFill>
                <a:schemeClr val="tx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796DF707-402D-DB1B-404F-4261A6EE9849}"/>
              </a:ext>
            </a:extLst>
          </p:cNvPr>
          <p:cNvSpPr/>
          <p:nvPr/>
        </p:nvSpPr>
        <p:spPr>
          <a:xfrm>
            <a:off x="6326208" y="3823297"/>
            <a:ext cx="2571096" cy="597823"/>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Insurance Expense: </a:t>
            </a:r>
            <a:r>
              <a:rPr lang="en-US" sz="1000">
                <a:solidFill>
                  <a:schemeClr val="accent3">
                    <a:lumMod val="60000"/>
                    <a:lumOff val="40000"/>
                  </a:schemeClr>
                </a:solidFill>
                <a:latin typeface="Arial" panose="020B0604020202020204" pitchFamily="34" charset="0"/>
                <a:cs typeface="Arial" panose="020B0604020202020204" pitchFamily="34" charset="0"/>
              </a:rPr>
              <a:t>Increased rates for E&amp;O. Auto insurance paid in full rather than amortized due to new prepaid threshold. . </a:t>
            </a:r>
            <a:endParaRPr lang="en-US" sz="1000">
              <a:solidFill>
                <a:schemeClr val="tx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32A65AAA-B9C0-C2E7-8D60-A7E8333F6CCC}"/>
              </a:ext>
            </a:extLst>
          </p:cNvPr>
          <p:cNvPicPr>
            <a:picLocks noChangeAspect="1"/>
          </p:cNvPicPr>
          <p:nvPr/>
        </p:nvPicPr>
        <p:blipFill>
          <a:blip r:embed="rId3"/>
          <a:stretch>
            <a:fillRect/>
          </a:stretch>
        </p:blipFill>
        <p:spPr>
          <a:xfrm>
            <a:off x="908630" y="773475"/>
            <a:ext cx="4666667" cy="3485714"/>
          </a:xfrm>
          <a:prstGeom prst="rect">
            <a:avLst/>
          </a:prstGeom>
        </p:spPr>
      </p:pic>
    </p:spTree>
    <p:extLst>
      <p:ext uri="{BB962C8B-B14F-4D97-AF65-F5344CB8AC3E}">
        <p14:creationId xmlns:p14="http://schemas.microsoft.com/office/powerpoint/2010/main" val="19282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283029" y="0"/>
            <a:ext cx="8577942" cy="501445"/>
          </a:xfrm>
        </p:spPr>
        <p:txBody>
          <a:bodyPr/>
          <a:lstStyle/>
          <a:p>
            <a:pPr algn="ctr" fontAlgn="auto">
              <a:spcAft>
                <a:spcPts val="0"/>
              </a:spcAft>
              <a:defRPr/>
            </a:pPr>
            <a:r>
              <a:rPr lang="en-US" sz="2000">
                <a:solidFill>
                  <a:schemeClr val="accent1"/>
                </a:solidFill>
                <a:effectLst>
                  <a:outerShdw blurRad="50800" dist="38100" dir="2700000" algn="tl" rotWithShape="0">
                    <a:prstClr val="black">
                      <a:alpha val="40000"/>
                    </a:prstClr>
                  </a:outerShdw>
                </a:effectLst>
              </a:rPr>
              <a:t>Stellar fy2026 cash flow</a:t>
            </a:r>
            <a:endParaRPr lang="en-US" sz="2000">
              <a:solidFill>
                <a:srgbClr val="FF0000"/>
              </a:solidFill>
              <a:highlight>
                <a:srgbClr val="FFFF00"/>
              </a:highlight>
            </a:endParaRP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BB796DC0-8DBA-4297-A04A-D8319AAB3530}"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7</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30AAFD4B-978D-40E8-81B0-BAF77F55041E}"/>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pic>
        <p:nvPicPr>
          <p:cNvPr id="9" name="Picture 8">
            <a:extLst>
              <a:ext uri="{FF2B5EF4-FFF2-40B4-BE49-F238E27FC236}">
                <a16:creationId xmlns:a16="http://schemas.microsoft.com/office/drawing/2014/main" id="{A291A776-412F-D6B3-103C-D99079070FF9}"/>
              </a:ext>
            </a:extLst>
          </p:cNvPr>
          <p:cNvPicPr>
            <a:picLocks noChangeAspect="1"/>
          </p:cNvPicPr>
          <p:nvPr/>
        </p:nvPicPr>
        <p:blipFill>
          <a:blip r:embed="rId2"/>
          <a:stretch>
            <a:fillRect/>
          </a:stretch>
        </p:blipFill>
        <p:spPr>
          <a:xfrm>
            <a:off x="141514" y="582187"/>
            <a:ext cx="8860971" cy="4124728"/>
          </a:xfrm>
          <a:prstGeom prst="rect">
            <a:avLst/>
          </a:prstGeom>
        </p:spPr>
      </p:pic>
    </p:spTree>
    <p:extLst>
      <p:ext uri="{BB962C8B-B14F-4D97-AF65-F5344CB8AC3E}">
        <p14:creationId xmlns:p14="http://schemas.microsoft.com/office/powerpoint/2010/main" val="4260396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283029" y="0"/>
            <a:ext cx="8577942" cy="564092"/>
          </a:xfrm>
        </p:spPr>
        <p:txBody>
          <a:bodyPr/>
          <a:lstStyle/>
          <a:p>
            <a:pPr algn="ctr" fontAlgn="auto">
              <a:spcAft>
                <a:spcPts val="0"/>
              </a:spcAft>
              <a:defRPr/>
            </a:pPr>
            <a:r>
              <a:rPr lang="en-US" sz="2000">
                <a:solidFill>
                  <a:schemeClr val="accent1"/>
                </a:solidFill>
                <a:effectLst>
                  <a:outerShdw blurRad="50800" dist="38100" dir="2700000" algn="tl" rotWithShape="0">
                    <a:prstClr val="black">
                      <a:alpha val="40000"/>
                    </a:prstClr>
                  </a:outerShdw>
                </a:effectLst>
              </a:rPr>
              <a:t>Stellar fy2026 Reserves</a:t>
            </a:r>
            <a:endParaRPr lang="en-US" sz="2000">
              <a:solidFill>
                <a:srgbClr val="FF0000"/>
              </a:solidFill>
            </a:endParaRP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BB796DC0-8DBA-4297-A04A-D8319AAB3530}"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8</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30AAFD4B-978D-40E8-81B0-BAF77F55041E}"/>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sp>
        <p:nvSpPr>
          <p:cNvPr id="6" name="TextBox 5">
            <a:extLst>
              <a:ext uri="{FF2B5EF4-FFF2-40B4-BE49-F238E27FC236}">
                <a16:creationId xmlns:a16="http://schemas.microsoft.com/office/drawing/2014/main" id="{BB1B767D-D163-3392-056E-14CCE8C13448}"/>
              </a:ext>
            </a:extLst>
          </p:cNvPr>
          <p:cNvSpPr txBox="1"/>
          <p:nvPr/>
        </p:nvSpPr>
        <p:spPr>
          <a:xfrm>
            <a:off x="627063" y="3527707"/>
            <a:ext cx="2914650" cy="26161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a:latin typeface="Arial" panose="020B0604020202020204" pitchFamily="34" charset="0"/>
                <a:cs typeface="Arial" panose="020B0604020202020204" pitchFamily="34" charset="0"/>
              </a:rPr>
              <a:t>Gross Monthly Operating burn - ~$4.7M</a:t>
            </a:r>
          </a:p>
        </p:txBody>
      </p:sp>
      <p:sp>
        <p:nvSpPr>
          <p:cNvPr id="7" name="TextBox 6">
            <a:extLst>
              <a:ext uri="{FF2B5EF4-FFF2-40B4-BE49-F238E27FC236}">
                <a16:creationId xmlns:a16="http://schemas.microsoft.com/office/drawing/2014/main" id="{36A6C439-C428-46E1-86AB-D025D801A273}"/>
              </a:ext>
            </a:extLst>
          </p:cNvPr>
          <p:cNvSpPr txBox="1"/>
          <p:nvPr/>
        </p:nvSpPr>
        <p:spPr>
          <a:xfrm>
            <a:off x="627063" y="3949481"/>
            <a:ext cx="2914650" cy="26161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a:latin typeface="Arial" panose="020B0604020202020204" pitchFamily="34" charset="0"/>
                <a:cs typeface="Arial" panose="020B0604020202020204" pitchFamily="34" charset="0"/>
              </a:rPr>
              <a:t>Net Monthly Cash burn - ~$3M</a:t>
            </a:r>
          </a:p>
        </p:txBody>
      </p:sp>
      <p:sp>
        <p:nvSpPr>
          <p:cNvPr id="4" name="TextBox 3">
            <a:extLst>
              <a:ext uri="{FF2B5EF4-FFF2-40B4-BE49-F238E27FC236}">
                <a16:creationId xmlns:a16="http://schemas.microsoft.com/office/drawing/2014/main" id="{A0FDAB17-ECCD-B4E9-D925-5920F5DE0222}"/>
              </a:ext>
            </a:extLst>
          </p:cNvPr>
          <p:cNvSpPr txBox="1"/>
          <p:nvPr/>
        </p:nvSpPr>
        <p:spPr>
          <a:xfrm>
            <a:off x="5495398" y="2467821"/>
            <a:ext cx="3026991" cy="769441"/>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a:solidFill>
                  <a:schemeClr val="accent3">
                    <a:lumMod val="60000"/>
                    <a:lumOff val="40000"/>
                  </a:schemeClr>
                </a:solidFill>
                <a:latin typeface="Arial" panose="020B0604020202020204" pitchFamily="34" charset="0"/>
                <a:cs typeface="Arial" panose="020B0604020202020204" pitchFamily="34" charset="0"/>
              </a:rPr>
              <a:t>Based on net cash monthly burn rate (monthly revenue – operating expenses) Stellar has ~21 months of cash on hand to meet operating costs.</a:t>
            </a:r>
          </a:p>
        </p:txBody>
      </p:sp>
      <p:sp>
        <p:nvSpPr>
          <p:cNvPr id="8" name="TextBox 7">
            <a:extLst>
              <a:ext uri="{FF2B5EF4-FFF2-40B4-BE49-F238E27FC236}">
                <a16:creationId xmlns:a16="http://schemas.microsoft.com/office/drawing/2014/main" id="{B1DAAE86-AD16-63B3-C82A-D38536674B6D}"/>
              </a:ext>
            </a:extLst>
          </p:cNvPr>
          <p:cNvSpPr txBox="1"/>
          <p:nvPr/>
        </p:nvSpPr>
        <p:spPr>
          <a:xfrm>
            <a:off x="5495398" y="621247"/>
            <a:ext cx="3026991" cy="769441"/>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a:solidFill>
                  <a:schemeClr val="accent3">
                    <a:lumMod val="60000"/>
                    <a:lumOff val="40000"/>
                  </a:schemeClr>
                </a:solidFill>
                <a:latin typeface="Arial" panose="020B0604020202020204" pitchFamily="34" charset="0"/>
                <a:cs typeface="Arial" panose="020B0604020202020204" pitchFamily="34" charset="0"/>
              </a:rPr>
              <a:t>Reserves are forecast to be fully funded, with ~$32M in additional cash to fund monthly operations in FY2026.</a:t>
            </a:r>
          </a:p>
          <a:p>
            <a:endParaRPr lang="en-US" sz="110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63E73200-A603-E22C-6686-2A38E0662841}"/>
              </a:ext>
            </a:extLst>
          </p:cNvPr>
          <p:cNvSpPr txBox="1"/>
          <p:nvPr/>
        </p:nvSpPr>
        <p:spPr>
          <a:xfrm>
            <a:off x="5495398" y="1451250"/>
            <a:ext cx="3026991" cy="769441"/>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a:solidFill>
                  <a:schemeClr val="accent3">
                    <a:lumMod val="60000"/>
                    <a:lumOff val="40000"/>
                  </a:schemeClr>
                </a:solidFill>
                <a:latin typeface="Arial" panose="020B0604020202020204" pitchFamily="34" charset="0"/>
                <a:cs typeface="Arial" panose="020B0604020202020204" pitchFamily="34" charset="0"/>
              </a:rPr>
              <a:t>Stellar Cares December YTD Reserves are $743,000 and fluctuate year to year as new fine revenue is added and charitable contributions are paid out.</a:t>
            </a:r>
          </a:p>
        </p:txBody>
      </p:sp>
      <p:pic>
        <p:nvPicPr>
          <p:cNvPr id="2" name="Picture 1" descr="A purple text on a black background&#10;&#10;Description automatically generated">
            <a:extLst>
              <a:ext uri="{FF2B5EF4-FFF2-40B4-BE49-F238E27FC236}">
                <a16:creationId xmlns:a16="http://schemas.microsoft.com/office/drawing/2014/main" id="{33DA3922-3A18-FFE5-211A-323569415098}"/>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pic>
        <p:nvPicPr>
          <p:cNvPr id="10" name="Picture 9">
            <a:extLst>
              <a:ext uri="{FF2B5EF4-FFF2-40B4-BE49-F238E27FC236}">
                <a16:creationId xmlns:a16="http://schemas.microsoft.com/office/drawing/2014/main" id="{E90EA735-5321-A55C-0D4B-4AA573402FFD}"/>
              </a:ext>
            </a:extLst>
          </p:cNvPr>
          <p:cNvPicPr>
            <a:picLocks noChangeAspect="1"/>
          </p:cNvPicPr>
          <p:nvPr/>
        </p:nvPicPr>
        <p:blipFill>
          <a:blip r:embed="rId3"/>
          <a:stretch>
            <a:fillRect/>
          </a:stretch>
        </p:blipFill>
        <p:spPr>
          <a:xfrm>
            <a:off x="531813" y="636499"/>
            <a:ext cx="4734462" cy="2367231"/>
          </a:xfrm>
          <a:prstGeom prst="rect">
            <a:avLst/>
          </a:prstGeom>
        </p:spPr>
      </p:pic>
    </p:spTree>
    <p:extLst>
      <p:ext uri="{BB962C8B-B14F-4D97-AF65-F5344CB8AC3E}">
        <p14:creationId xmlns:p14="http://schemas.microsoft.com/office/powerpoint/2010/main" val="1335542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628650" y="2571750"/>
            <a:ext cx="8121811" cy="526657"/>
          </a:xfrm>
        </p:spPr>
        <p:txBody>
          <a:bodyPr/>
          <a:lstStyle/>
          <a:p>
            <a:pPr algn="ctr"/>
            <a:r>
              <a:rPr lang="en-US" sz="3200"/>
              <a:t>iobi FY2026 financials</a:t>
            </a:r>
            <a:br>
              <a:rPr lang="en-US" sz="3200"/>
            </a:br>
            <a:r>
              <a:rPr lang="en-US" sz="3200"/>
              <a:t>December YTD Results</a:t>
            </a:r>
            <a:br>
              <a:rPr lang="en-US" sz="3200"/>
            </a:br>
            <a:endParaRPr lang="en-US" sz="2800" b="1"/>
          </a:p>
        </p:txBody>
      </p:sp>
      <p:pic>
        <p:nvPicPr>
          <p:cNvPr id="5" name="Picture 4" descr="Logo&#10;&#10;Description automatically generated with medium confidence">
            <a:extLst>
              <a:ext uri="{FF2B5EF4-FFF2-40B4-BE49-F238E27FC236}">
                <a16:creationId xmlns:a16="http://schemas.microsoft.com/office/drawing/2014/main" id="{AA250747-4C63-A118-9318-6AD2D6C0D981}"/>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4166165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urple text on a black background&#10;&#10;Description automatically generated">
            <a:extLst>
              <a:ext uri="{FF2B5EF4-FFF2-40B4-BE49-F238E27FC236}">
                <a16:creationId xmlns:a16="http://schemas.microsoft.com/office/drawing/2014/main" id="{F4916E4F-F523-2512-4A6B-57AE110D0722}"/>
              </a:ext>
            </a:extLst>
          </p:cNvPr>
          <p:cNvPicPr>
            <a:picLocks noChangeAspect="1"/>
          </p:cNvPicPr>
          <p:nvPr/>
        </p:nvPicPr>
        <p:blipFill>
          <a:blip r:embed="rId2" cstate="print"/>
          <a:stretch>
            <a:fillRect/>
          </a:stretch>
        </p:blipFill>
        <p:spPr>
          <a:xfrm>
            <a:off x="7280564" y="4347649"/>
            <a:ext cx="1863436" cy="475176"/>
          </a:xfrm>
          <a:prstGeom prst="rect">
            <a:avLst/>
          </a:prstGeom>
          <a:noFill/>
        </p:spPr>
      </p:pic>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297873" y="193213"/>
            <a:ext cx="7390597" cy="503237"/>
          </a:xfrm>
        </p:spPr>
        <p:txBody>
          <a:bodyPr/>
          <a:lstStyle/>
          <a:p>
            <a:pPr algn="ctr" fontAlgn="auto">
              <a:spcAft>
                <a:spcPts val="0"/>
              </a:spcAft>
              <a:defRPr/>
            </a:pPr>
            <a:r>
              <a:rPr lang="en-US" sz="2000">
                <a:solidFill>
                  <a:schemeClr val="accent1"/>
                </a:solidFill>
                <a:effectLst>
                  <a:outerShdw blurRad="50800" dist="38100" dir="2700000" algn="tl" rotWithShape="0">
                    <a:prstClr val="black">
                      <a:alpha val="40000"/>
                    </a:prstClr>
                  </a:outerShdw>
                </a:effectLst>
              </a:rPr>
              <a:t>December YTD 2026 IOBI financials actual vs. budget</a:t>
            </a: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BB796DC0-8DBA-4297-A04A-D8319AAB3530}"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10</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30AAFD4B-978D-40E8-81B0-BAF77F55041E}"/>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sp>
        <p:nvSpPr>
          <p:cNvPr id="9" name="Rectangle 8">
            <a:extLst>
              <a:ext uri="{FF2B5EF4-FFF2-40B4-BE49-F238E27FC236}">
                <a16:creationId xmlns:a16="http://schemas.microsoft.com/office/drawing/2014/main" id="{1484BCBE-71E9-B9AC-98A2-8134358722FD}"/>
              </a:ext>
            </a:extLst>
          </p:cNvPr>
          <p:cNvSpPr/>
          <p:nvPr/>
        </p:nvSpPr>
        <p:spPr>
          <a:xfrm>
            <a:off x="5947610" y="959887"/>
            <a:ext cx="2906039" cy="972822"/>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Building, Utilities &amp; </a:t>
            </a:r>
            <a:r>
              <a:rPr lang="en-US" sz="1000" b="1" u="sng" err="1">
                <a:solidFill>
                  <a:schemeClr val="accent3">
                    <a:lumMod val="60000"/>
                    <a:lumOff val="40000"/>
                  </a:schemeClr>
                </a:solidFill>
                <a:latin typeface="Arial" panose="020B0604020202020204" pitchFamily="34" charset="0"/>
                <a:cs typeface="Arial" panose="020B0604020202020204" pitchFamily="34" charset="0"/>
              </a:rPr>
              <a:t>Maint</a:t>
            </a:r>
            <a:r>
              <a:rPr lang="en-US" sz="1000" b="1" u="sng">
                <a:solidFill>
                  <a:schemeClr val="accent3">
                    <a:lumMod val="60000"/>
                    <a:lumOff val="40000"/>
                  </a:schemeClr>
                </a:solidFill>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 </a:t>
            </a:r>
            <a:r>
              <a:rPr lang="en-US" sz="1000">
                <a:solidFill>
                  <a:schemeClr val="accent3">
                    <a:lumMod val="60000"/>
                    <a:lumOff val="40000"/>
                  </a:schemeClr>
                </a:solidFill>
                <a:latin typeface="Arial" panose="020B0604020202020204" pitchFamily="34" charset="0"/>
                <a:cs typeface="Arial" panose="020B0604020202020204" pitchFamily="34" charset="0"/>
              </a:rPr>
              <a:t>Unfavorable due to the backflow meter $15K replacement, Fire Marshal citation compliance costs, and irrigation sprinkler repairs. </a:t>
            </a:r>
          </a:p>
        </p:txBody>
      </p:sp>
      <p:sp>
        <p:nvSpPr>
          <p:cNvPr id="3" name="Rectangle 2">
            <a:extLst>
              <a:ext uri="{FF2B5EF4-FFF2-40B4-BE49-F238E27FC236}">
                <a16:creationId xmlns:a16="http://schemas.microsoft.com/office/drawing/2014/main" id="{4E1E604E-E35C-BFFF-8D1E-37D5B25D7BB8}"/>
              </a:ext>
            </a:extLst>
          </p:cNvPr>
          <p:cNvSpPr/>
          <p:nvPr/>
        </p:nvSpPr>
        <p:spPr>
          <a:xfrm>
            <a:off x="5947609" y="1994213"/>
            <a:ext cx="2906039" cy="633380"/>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Insurance</a:t>
            </a:r>
            <a:r>
              <a:rPr lang="en-US" sz="1000" u="sng">
                <a:solidFill>
                  <a:schemeClr val="accent3">
                    <a:lumMod val="60000"/>
                    <a:lumOff val="40000"/>
                  </a:schemeClr>
                </a:solidFill>
                <a:latin typeface="Arial" panose="020B0604020202020204" pitchFamily="34" charset="0"/>
                <a:cs typeface="Arial" panose="020B0604020202020204" pitchFamily="34" charset="0"/>
              </a:rPr>
              <a:t>:  </a:t>
            </a:r>
            <a:r>
              <a:rPr lang="en-US" sz="1000">
                <a:solidFill>
                  <a:schemeClr val="accent3">
                    <a:lumMod val="60000"/>
                    <a:lumOff val="40000"/>
                  </a:schemeClr>
                </a:solidFill>
                <a:latin typeface="Arial" panose="020B0604020202020204" pitchFamily="34" charset="0"/>
                <a:cs typeface="Arial" panose="020B0604020202020204" pitchFamily="34" charset="0"/>
              </a:rPr>
              <a:t>Liability coverage rates increased after budget was completed. </a:t>
            </a:r>
          </a:p>
        </p:txBody>
      </p:sp>
      <p:sp>
        <p:nvSpPr>
          <p:cNvPr id="10" name="Rectangle 9">
            <a:extLst>
              <a:ext uri="{FF2B5EF4-FFF2-40B4-BE49-F238E27FC236}">
                <a16:creationId xmlns:a16="http://schemas.microsoft.com/office/drawing/2014/main" id="{C5C2CAD0-51D3-190D-79FA-133ADA4EC8BF}"/>
              </a:ext>
            </a:extLst>
          </p:cNvPr>
          <p:cNvSpPr/>
          <p:nvPr/>
        </p:nvSpPr>
        <p:spPr>
          <a:xfrm>
            <a:off x="5947609" y="2713635"/>
            <a:ext cx="2906039" cy="633380"/>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EBITDA</a:t>
            </a:r>
            <a:r>
              <a:rPr lang="en-US" sz="1000" b="1">
                <a:solidFill>
                  <a:schemeClr val="accent3">
                    <a:lumMod val="60000"/>
                    <a:lumOff val="40000"/>
                  </a:schemeClr>
                </a:solidFill>
                <a:latin typeface="Arial" panose="020B0604020202020204" pitchFamily="34" charset="0"/>
                <a:cs typeface="Arial" panose="020B0604020202020204" pitchFamily="34" charset="0"/>
              </a:rPr>
              <a:t>:  </a:t>
            </a:r>
            <a:r>
              <a:rPr lang="en-US" sz="1000">
                <a:solidFill>
                  <a:schemeClr val="accent3">
                    <a:lumMod val="60000"/>
                    <a:lumOff val="40000"/>
                  </a:schemeClr>
                </a:solidFill>
                <a:latin typeface="Arial" panose="020B0604020202020204" pitchFamily="34" charset="0"/>
                <a:cs typeface="Arial" panose="020B0604020202020204" pitchFamily="34" charset="0"/>
              </a:rPr>
              <a:t>Is under budget primarily due to unplanned expenses for Building, Utilities &amp; Maintenance.  </a:t>
            </a:r>
          </a:p>
        </p:txBody>
      </p:sp>
      <p:pic>
        <p:nvPicPr>
          <p:cNvPr id="6" name="Picture 5">
            <a:extLst>
              <a:ext uri="{FF2B5EF4-FFF2-40B4-BE49-F238E27FC236}">
                <a16:creationId xmlns:a16="http://schemas.microsoft.com/office/drawing/2014/main" id="{31033AAE-D7CA-57DE-90EA-F9E9F7F9372D}"/>
              </a:ext>
            </a:extLst>
          </p:cNvPr>
          <p:cNvPicPr>
            <a:picLocks noChangeAspect="1"/>
          </p:cNvPicPr>
          <p:nvPr/>
        </p:nvPicPr>
        <p:blipFill>
          <a:blip r:embed="rId3"/>
          <a:stretch>
            <a:fillRect/>
          </a:stretch>
        </p:blipFill>
        <p:spPr>
          <a:xfrm>
            <a:off x="1041272" y="1177190"/>
            <a:ext cx="4833574" cy="3072890"/>
          </a:xfrm>
          <a:prstGeom prst="rect">
            <a:avLst/>
          </a:prstGeom>
        </p:spPr>
      </p:pic>
    </p:spTree>
    <p:extLst>
      <p:ext uri="{BB962C8B-B14F-4D97-AF65-F5344CB8AC3E}">
        <p14:creationId xmlns:p14="http://schemas.microsoft.com/office/powerpoint/2010/main" val="2548768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121228" y="-35719"/>
            <a:ext cx="8901545" cy="505201"/>
          </a:xfrm>
        </p:spPr>
        <p:txBody>
          <a:bodyPr/>
          <a:lstStyle/>
          <a:p>
            <a:pPr algn="ctr" fontAlgn="auto">
              <a:spcAft>
                <a:spcPts val="0"/>
              </a:spcAft>
              <a:defRPr/>
            </a:pPr>
            <a:r>
              <a:rPr lang="en-US" sz="1600">
                <a:solidFill>
                  <a:schemeClr val="accent1"/>
                </a:solidFill>
                <a:effectLst>
                  <a:outerShdw blurRad="50800" dist="38100" dir="2700000" algn="tl" rotWithShape="0">
                    <a:prstClr val="black">
                      <a:alpha val="40000"/>
                    </a:prstClr>
                  </a:outerShdw>
                </a:effectLst>
              </a:rPr>
              <a:t>Iobi fy2026 Forecast cash flow</a:t>
            </a:r>
            <a:endParaRPr lang="en-US" sz="1600">
              <a:solidFill>
                <a:srgbClr val="FF0000"/>
              </a:solidFill>
              <a:effectLst>
                <a:outerShdw blurRad="50800" dist="38100" dir="2700000" algn="tl" rotWithShape="0">
                  <a:prstClr val="black">
                    <a:alpha val="40000"/>
                  </a:prstClr>
                </a:outerShdw>
              </a:effectLst>
            </a:endParaRP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A6AE9022-CB1D-4058-93DB-6E1BEE8425DB}"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11</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30AAFD4B-978D-40E8-81B0-BAF77F55041E}"/>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pic>
        <p:nvPicPr>
          <p:cNvPr id="3" name="Picture 2">
            <a:extLst>
              <a:ext uri="{FF2B5EF4-FFF2-40B4-BE49-F238E27FC236}">
                <a16:creationId xmlns:a16="http://schemas.microsoft.com/office/drawing/2014/main" id="{640689F2-C9CF-43FE-74E8-CBEE740774CF}"/>
              </a:ext>
            </a:extLst>
          </p:cNvPr>
          <p:cNvPicPr>
            <a:picLocks noChangeAspect="1"/>
          </p:cNvPicPr>
          <p:nvPr/>
        </p:nvPicPr>
        <p:blipFill>
          <a:blip r:embed="rId2"/>
          <a:stretch>
            <a:fillRect/>
          </a:stretch>
        </p:blipFill>
        <p:spPr>
          <a:xfrm>
            <a:off x="999041" y="409851"/>
            <a:ext cx="7145917" cy="4323798"/>
          </a:xfrm>
          <a:prstGeom prst="rect">
            <a:avLst/>
          </a:prstGeom>
        </p:spPr>
      </p:pic>
    </p:spTree>
    <p:extLst>
      <p:ext uri="{BB962C8B-B14F-4D97-AF65-F5344CB8AC3E}">
        <p14:creationId xmlns:p14="http://schemas.microsoft.com/office/powerpoint/2010/main" val="2653491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511094" y="2599805"/>
            <a:ext cx="8121811" cy="1011035"/>
          </a:xfrm>
        </p:spPr>
        <p:txBody>
          <a:bodyPr/>
          <a:lstStyle/>
          <a:p>
            <a:pPr algn="ctr"/>
            <a:r>
              <a:rPr lang="en-US" sz="3200"/>
              <a:t>UCO FY2026 Financials</a:t>
            </a:r>
            <a:br>
              <a:rPr lang="en-US" sz="3200"/>
            </a:br>
            <a:r>
              <a:rPr lang="en-US" sz="3200"/>
              <a:t>December YTD Results</a:t>
            </a:r>
            <a:br>
              <a:rPr lang="en-US" sz="3200"/>
            </a:br>
            <a:r>
              <a:rPr lang="en-US" sz="3200"/>
              <a:t> </a:t>
            </a:r>
            <a:endParaRPr lang="en-US" sz="2800" b="1"/>
          </a:p>
        </p:txBody>
      </p:sp>
      <p:pic>
        <p:nvPicPr>
          <p:cNvPr id="5" name="Picture 4" descr="Logo&#10;&#10;Description automatically generated with medium confidence">
            <a:extLst>
              <a:ext uri="{FF2B5EF4-FFF2-40B4-BE49-F238E27FC236}">
                <a16:creationId xmlns:a16="http://schemas.microsoft.com/office/drawing/2014/main" id="{CDA1C616-461C-546A-55CA-E51A954D3B30}"/>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2338547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E4C59-4B46-110B-65D1-3171CF683D60}"/>
            </a:ext>
          </a:extLst>
        </p:cNvPr>
        <p:cNvGrpSpPr/>
        <p:nvPr/>
      </p:nvGrpSpPr>
      <p:grpSpPr>
        <a:xfrm>
          <a:off x="0" y="0"/>
          <a:ext cx="0" cy="0"/>
          <a:chOff x="0" y="0"/>
          <a:chExt cx="0" cy="0"/>
        </a:xfrm>
      </p:grpSpPr>
      <p:sp>
        <p:nvSpPr>
          <p:cNvPr id="15" name="Text Placeholder 14">
            <a:extLst>
              <a:ext uri="{FF2B5EF4-FFF2-40B4-BE49-F238E27FC236}">
                <a16:creationId xmlns:a16="http://schemas.microsoft.com/office/drawing/2014/main" id="{B41C0FFA-CBEE-F3B1-5576-50A32657DD80}"/>
              </a:ext>
            </a:extLst>
          </p:cNvPr>
          <p:cNvSpPr>
            <a:spLocks noGrp="1"/>
          </p:cNvSpPr>
          <p:nvPr>
            <p:ph type="body" idx="1"/>
          </p:nvPr>
        </p:nvSpPr>
        <p:spPr>
          <a:xfrm>
            <a:off x="1178904" y="196960"/>
            <a:ext cx="6786193" cy="503237"/>
          </a:xfrm>
        </p:spPr>
        <p:txBody>
          <a:bodyPr/>
          <a:lstStyle/>
          <a:p>
            <a:pPr algn="ctr" fontAlgn="auto">
              <a:spcAft>
                <a:spcPts val="0"/>
              </a:spcAft>
              <a:defRPr/>
            </a:pPr>
            <a:r>
              <a:rPr lang="en-US" sz="2000">
                <a:solidFill>
                  <a:schemeClr val="accent1"/>
                </a:solidFill>
                <a:effectLst>
                  <a:outerShdw blurRad="50800" dist="38100" dir="2700000" algn="tl" rotWithShape="0">
                    <a:prstClr val="black">
                      <a:alpha val="40000"/>
                    </a:prstClr>
                  </a:outerShdw>
                </a:effectLst>
              </a:rPr>
              <a:t>December YTD 2026 UCO financials actual vs. budget</a:t>
            </a:r>
          </a:p>
        </p:txBody>
      </p:sp>
      <p:sp>
        <p:nvSpPr>
          <p:cNvPr id="28674" name="Date Placeholder 2">
            <a:extLst>
              <a:ext uri="{FF2B5EF4-FFF2-40B4-BE49-F238E27FC236}">
                <a16:creationId xmlns:a16="http://schemas.microsoft.com/office/drawing/2014/main" id="{29E80970-1D10-A484-EB3C-2F5D0C25C6F6}"/>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BB796DC0-8DBA-4297-A04A-D8319AAB3530}"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577899E3-BB93-4AC7-4AFD-2EB675D2D079}"/>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13</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5C237282-A725-3850-592F-CA0843C87957}"/>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sp>
        <p:nvSpPr>
          <p:cNvPr id="4" name="Rectangle 3">
            <a:extLst>
              <a:ext uri="{FF2B5EF4-FFF2-40B4-BE49-F238E27FC236}">
                <a16:creationId xmlns:a16="http://schemas.microsoft.com/office/drawing/2014/main" id="{3948D98D-491F-EF9B-9C78-77926DADFC35}"/>
              </a:ext>
            </a:extLst>
          </p:cNvPr>
          <p:cNvSpPr/>
          <p:nvPr/>
        </p:nvSpPr>
        <p:spPr>
          <a:xfrm>
            <a:off x="5909289" y="2069295"/>
            <a:ext cx="2906039" cy="633380"/>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Total Operating Expenses: </a:t>
            </a:r>
            <a:r>
              <a:rPr lang="en-US" sz="1000">
                <a:solidFill>
                  <a:schemeClr val="accent3">
                    <a:lumMod val="60000"/>
                    <a:lumOff val="40000"/>
                  </a:schemeClr>
                </a:solidFill>
                <a:latin typeface="Arial" panose="020B0604020202020204" pitchFamily="34" charset="0"/>
                <a:cs typeface="Arial" panose="020B0604020202020204" pitchFamily="34" charset="0"/>
              </a:rPr>
              <a:t> below budget as the UCO team is judicially spending their resources across the board. </a:t>
            </a:r>
            <a:endParaRPr lang="en-US" sz="1000">
              <a:solidFill>
                <a:schemeClr val="tx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0FAF2C9B-6360-8184-E05A-311350C989BF}"/>
              </a:ext>
            </a:extLst>
          </p:cNvPr>
          <p:cNvSpPr/>
          <p:nvPr/>
        </p:nvSpPr>
        <p:spPr>
          <a:xfrm>
            <a:off x="5909289" y="2884105"/>
            <a:ext cx="2906039" cy="717059"/>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Employee Cost:</a:t>
            </a:r>
            <a:r>
              <a:rPr lang="en-US" sz="1100">
                <a:latin typeface="Arial" panose="020B0604020202020204" pitchFamily="34" charset="0"/>
                <a:cs typeface="Arial" panose="020B0604020202020204" pitchFamily="34" charset="0"/>
              </a:rPr>
              <a:t> </a:t>
            </a:r>
            <a:r>
              <a:rPr lang="en-US" sz="1100">
                <a:solidFill>
                  <a:schemeClr val="accent3">
                    <a:lumMod val="60000"/>
                    <a:lumOff val="40000"/>
                  </a:schemeClr>
                </a:solidFill>
                <a:latin typeface="Arial" panose="020B0604020202020204" pitchFamily="34" charset="0"/>
                <a:cs typeface="Arial" panose="020B0604020202020204" pitchFamily="34" charset="0"/>
              </a:rPr>
              <a:t>Due to the slow ramp-up in revenue realization, Stellar will absorb salary costs for the foreseeable future</a:t>
            </a:r>
            <a:r>
              <a:rPr lang="en-US" sz="1100">
                <a:latin typeface="Arial" panose="020B0604020202020204" pitchFamily="34" charset="0"/>
                <a:cs typeface="Arial" panose="020B0604020202020204" pitchFamily="34" charset="0"/>
              </a:rPr>
              <a:t>.</a:t>
            </a:r>
            <a:endParaRPr lang="en-US" sz="1050">
              <a:solidFill>
                <a:schemeClr val="tx1"/>
              </a:solidFill>
              <a:latin typeface="Arial" panose="020B0604020202020204" pitchFamily="34" charset="0"/>
              <a:cs typeface="Arial" panose="020B0604020202020204" pitchFamily="34" charset="0"/>
            </a:endParaRPr>
          </a:p>
        </p:txBody>
      </p:sp>
      <p:pic>
        <p:nvPicPr>
          <p:cNvPr id="3" name="Picture 2" descr="A purple text on a black background&#10;&#10;Description automatically generated">
            <a:extLst>
              <a:ext uri="{FF2B5EF4-FFF2-40B4-BE49-F238E27FC236}">
                <a16:creationId xmlns:a16="http://schemas.microsoft.com/office/drawing/2014/main" id="{96E16330-B916-4BDF-B4E8-7012D50A306F}"/>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pic>
        <p:nvPicPr>
          <p:cNvPr id="6" name="Picture 5">
            <a:extLst>
              <a:ext uri="{FF2B5EF4-FFF2-40B4-BE49-F238E27FC236}">
                <a16:creationId xmlns:a16="http://schemas.microsoft.com/office/drawing/2014/main" id="{43A0755B-209E-72CB-3967-114A71D91694}"/>
              </a:ext>
            </a:extLst>
          </p:cNvPr>
          <p:cNvPicPr>
            <a:picLocks noChangeAspect="1"/>
          </p:cNvPicPr>
          <p:nvPr/>
        </p:nvPicPr>
        <p:blipFill>
          <a:blip r:embed="rId3"/>
          <a:stretch>
            <a:fillRect/>
          </a:stretch>
        </p:blipFill>
        <p:spPr>
          <a:xfrm>
            <a:off x="796637" y="1201878"/>
            <a:ext cx="4719726" cy="3119265"/>
          </a:xfrm>
          <a:prstGeom prst="rect">
            <a:avLst/>
          </a:prstGeom>
        </p:spPr>
      </p:pic>
    </p:spTree>
    <p:extLst>
      <p:ext uri="{BB962C8B-B14F-4D97-AF65-F5344CB8AC3E}">
        <p14:creationId xmlns:p14="http://schemas.microsoft.com/office/powerpoint/2010/main" val="1678472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449327" y="0"/>
            <a:ext cx="8577942" cy="564092"/>
          </a:xfrm>
        </p:spPr>
        <p:txBody>
          <a:bodyPr/>
          <a:lstStyle/>
          <a:p>
            <a:pPr algn="ctr" fontAlgn="auto">
              <a:spcAft>
                <a:spcPts val="0"/>
              </a:spcAft>
              <a:defRPr/>
            </a:pPr>
            <a:r>
              <a:rPr lang="en-US" sz="2000">
                <a:solidFill>
                  <a:schemeClr val="accent1"/>
                </a:solidFill>
                <a:effectLst>
                  <a:outerShdw blurRad="50800" dist="38100" dir="2700000" algn="tl" rotWithShape="0">
                    <a:prstClr val="black">
                      <a:alpha val="40000"/>
                    </a:prstClr>
                  </a:outerShdw>
                </a:effectLst>
              </a:rPr>
              <a:t>UCO fy2026 Forecast cash flow</a:t>
            </a:r>
            <a:endParaRPr lang="en-US" sz="2000">
              <a:solidFill>
                <a:srgbClr val="FF0000"/>
              </a:solidFill>
              <a:highlight>
                <a:srgbClr val="FFFF00"/>
              </a:highlight>
            </a:endParaRP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BB796DC0-8DBA-4297-A04A-D8319AAB3530}"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14</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30AAFD4B-978D-40E8-81B0-BAF77F55041E}"/>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pic>
        <p:nvPicPr>
          <p:cNvPr id="7" name="Picture 6">
            <a:extLst>
              <a:ext uri="{FF2B5EF4-FFF2-40B4-BE49-F238E27FC236}">
                <a16:creationId xmlns:a16="http://schemas.microsoft.com/office/drawing/2014/main" id="{BF33D9C7-5942-8221-2044-F019840A1268}"/>
              </a:ext>
            </a:extLst>
          </p:cNvPr>
          <p:cNvPicPr>
            <a:picLocks noChangeAspect="1"/>
          </p:cNvPicPr>
          <p:nvPr/>
        </p:nvPicPr>
        <p:blipFill>
          <a:blip r:embed="rId2"/>
          <a:stretch>
            <a:fillRect/>
          </a:stretch>
        </p:blipFill>
        <p:spPr>
          <a:xfrm>
            <a:off x="169612" y="692728"/>
            <a:ext cx="8804776" cy="3548391"/>
          </a:xfrm>
          <a:prstGeom prst="rect">
            <a:avLst/>
          </a:prstGeom>
        </p:spPr>
      </p:pic>
    </p:spTree>
    <p:extLst>
      <p:ext uri="{BB962C8B-B14F-4D97-AF65-F5344CB8AC3E}">
        <p14:creationId xmlns:p14="http://schemas.microsoft.com/office/powerpoint/2010/main" val="3441092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531813" y="433388"/>
            <a:ext cx="7886700" cy="503237"/>
          </a:xfrm>
        </p:spPr>
        <p:txBody>
          <a:bodyPr/>
          <a:lstStyle/>
          <a:p>
            <a:pPr>
              <a:defRPr/>
            </a:pPr>
            <a:r>
              <a:rPr lang="en-US" sz="2000">
                <a:solidFill>
                  <a:schemeClr val="accent1"/>
                </a:solidFill>
                <a:effectLst>
                  <a:outerShdw blurRad="50800" dist="38100" dir="2700000" algn="tl" rotWithShape="0">
                    <a:prstClr val="black">
                      <a:alpha val="40000"/>
                    </a:prstClr>
                  </a:outerShdw>
                </a:effectLst>
              </a:rPr>
              <a:t>Action item</a:t>
            </a: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EC7C2664-EA8B-468A-968F-2B9E3EC15146}" type="datetime4">
              <a:rPr lang="en-US" altLang="en-US" sz="900" smtClean="0">
                <a:solidFill>
                  <a:schemeClr val="bg1"/>
                </a:solidFill>
                <a:latin typeface="Arial" panose="020B0604020202020204" pitchFamily="34" charset="0"/>
              </a:rPr>
              <a:t>February 9, 2026</a:t>
            </a:fld>
            <a:endParaRPr lang="en-US" altLang="en-US" sz="900">
              <a:solidFill>
                <a:schemeClr val="bg1"/>
              </a:solidFill>
              <a:latin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C0B0C8D-8F03-1047-9C69-CD9CA23E3E8B}" type="slidenum">
              <a:rPr lang="en-US" altLang="en-US" sz="900">
                <a:solidFill>
                  <a:schemeClr val="bg1"/>
                </a:solidFill>
                <a:latin typeface="Arial" panose="020B0604020202020204" pitchFamily="34" charset="0"/>
              </a:rPr>
              <a:pPr fontAlgn="base">
                <a:spcBef>
                  <a:spcPct val="0"/>
                </a:spcBef>
                <a:spcAft>
                  <a:spcPct val="0"/>
                </a:spcAft>
              </a:pPr>
              <a:t>15</a:t>
            </a:fld>
            <a:endParaRPr lang="en-US" altLang="en-US" sz="900">
              <a:solidFill>
                <a:schemeClr val="bg1"/>
              </a:solidFill>
              <a:latin typeface="Arial" panose="020B0604020202020204" pitchFamily="34" charset="0"/>
            </a:endParaRPr>
          </a:p>
        </p:txBody>
      </p:sp>
      <p:sp>
        <p:nvSpPr>
          <p:cNvPr id="7" name="TextBox 6">
            <a:extLst>
              <a:ext uri="{FF2B5EF4-FFF2-40B4-BE49-F238E27FC236}">
                <a16:creationId xmlns:a16="http://schemas.microsoft.com/office/drawing/2014/main" id="{C94546FD-091D-43C7-81D3-96941B4B50FB}"/>
              </a:ext>
            </a:extLst>
          </p:cNvPr>
          <p:cNvSpPr txBox="1"/>
          <p:nvPr/>
        </p:nvSpPr>
        <p:spPr>
          <a:xfrm>
            <a:off x="991058" y="1186443"/>
            <a:ext cx="6614428" cy="1533561"/>
          </a:xfrm>
          <a:prstGeom prst="rect">
            <a:avLst/>
          </a:prstGeom>
          <a:noFill/>
        </p:spPr>
        <p:txBody>
          <a:bodyPr wrap="square" rtlCol="0">
            <a:spAutoFit/>
          </a:bodyPr>
          <a:lstStyle/>
          <a:p>
            <a:r>
              <a:rPr lang="en-US" sz="1400" b="1">
                <a:latin typeface="Arial" panose="020B0604020202020204" pitchFamily="34" charset="0"/>
                <a:cs typeface="Arial" panose="020B0604020202020204" pitchFamily="34" charset="0"/>
              </a:rPr>
              <a:t>Proposed Action Item: </a:t>
            </a:r>
          </a:p>
          <a:p>
            <a:pPr>
              <a:lnSpc>
                <a:spcPct val="200000"/>
              </a:lnSpc>
            </a:pPr>
            <a:r>
              <a:rPr lang="en-US" sz="1400" b="1" i="1">
                <a:solidFill>
                  <a:srgbClr val="FF0000"/>
                </a:solidFill>
                <a:latin typeface="Arial" panose="020B0604020202020204" pitchFamily="34" charset="0"/>
                <a:cs typeface="Arial" panose="020B0604020202020204" pitchFamily="34" charset="0"/>
              </a:rPr>
              <a:t>The Finance Committee recommends to the Board of Directors that the December FY 2026 Stellar MLS, IOBI and UCO Financials be filed for consolidated audit.</a:t>
            </a:r>
            <a:r>
              <a:rPr lang="en-US" sz="1400" b="1">
                <a:latin typeface="Arial" panose="020B0604020202020204" pitchFamily="34" charset="0"/>
                <a:cs typeface="Arial" panose="020B0604020202020204" pitchFamily="34" charset="0"/>
              </a:rPr>
              <a:t> </a:t>
            </a:r>
          </a:p>
        </p:txBody>
      </p:sp>
      <p:sp>
        <p:nvSpPr>
          <p:cNvPr id="2" name="Footer Placeholder 1">
            <a:extLst>
              <a:ext uri="{FF2B5EF4-FFF2-40B4-BE49-F238E27FC236}">
                <a16:creationId xmlns:a16="http://schemas.microsoft.com/office/drawing/2014/main" id="{8389B9D5-C6D2-42DE-8CAD-114A37459EFD}"/>
              </a:ext>
            </a:extLst>
          </p:cNvPr>
          <p:cNvSpPr>
            <a:spLocks noGrp="1"/>
          </p:cNvSpPr>
          <p:nvPr>
            <p:ph type="ftr" sz="quarter" idx="18"/>
          </p:nvPr>
        </p:nvSpPr>
        <p:spPr/>
        <p:txBody>
          <a:bodyPr/>
          <a:lstStyle/>
          <a:p>
            <a:pPr>
              <a:defRPr/>
            </a:pPr>
            <a:r>
              <a:rPr lang="en-US"/>
              <a:t>Stellar MLS</a:t>
            </a:r>
          </a:p>
        </p:txBody>
      </p:sp>
      <p:pic>
        <p:nvPicPr>
          <p:cNvPr id="3" name="Picture 2" descr="A purple text on a black background&#10;&#10;Description automatically generated">
            <a:extLst>
              <a:ext uri="{FF2B5EF4-FFF2-40B4-BE49-F238E27FC236}">
                <a16:creationId xmlns:a16="http://schemas.microsoft.com/office/drawing/2014/main" id="{7BD025A3-6121-2204-74BF-994B8ADE13CC}"/>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Tree>
    <p:extLst>
      <p:ext uri="{BB962C8B-B14F-4D97-AF65-F5344CB8AC3E}">
        <p14:creationId xmlns:p14="http://schemas.microsoft.com/office/powerpoint/2010/main" val="3776726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511094" y="2599805"/>
            <a:ext cx="8121811" cy="1011035"/>
          </a:xfrm>
        </p:spPr>
        <p:txBody>
          <a:bodyPr/>
          <a:lstStyle/>
          <a:p>
            <a:pPr algn="ctr"/>
            <a:r>
              <a:rPr lang="en-US" sz="3200"/>
              <a:t>Stellar FY2026 Forecast</a:t>
            </a:r>
            <a:br>
              <a:rPr lang="en-US" sz="3200"/>
            </a:br>
            <a:br>
              <a:rPr lang="en-US" sz="3200"/>
            </a:br>
            <a:endParaRPr lang="en-US" sz="2800" b="1"/>
          </a:p>
        </p:txBody>
      </p:sp>
      <p:pic>
        <p:nvPicPr>
          <p:cNvPr id="5" name="Picture 4" descr="Logo&#10;&#10;Description automatically generated with medium confidence">
            <a:extLst>
              <a:ext uri="{FF2B5EF4-FFF2-40B4-BE49-F238E27FC236}">
                <a16:creationId xmlns:a16="http://schemas.microsoft.com/office/drawing/2014/main" id="{59188A66-53B8-78BD-84D8-8A34C9BE8AB6}"/>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335837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08C93-37F5-04A9-3589-CAB6935C282C}"/>
            </a:ext>
          </a:extLst>
        </p:cNvPr>
        <p:cNvGrpSpPr/>
        <p:nvPr/>
      </p:nvGrpSpPr>
      <p:grpSpPr>
        <a:xfrm>
          <a:off x="0" y="0"/>
          <a:ext cx="0" cy="0"/>
          <a:chOff x="0" y="0"/>
          <a:chExt cx="0" cy="0"/>
        </a:xfrm>
      </p:grpSpPr>
      <p:sp>
        <p:nvSpPr>
          <p:cNvPr id="15" name="Text Placeholder 14">
            <a:extLst>
              <a:ext uri="{FF2B5EF4-FFF2-40B4-BE49-F238E27FC236}">
                <a16:creationId xmlns:a16="http://schemas.microsoft.com/office/drawing/2014/main" id="{18D43645-D389-99AA-E880-EA8D99A4F650}"/>
              </a:ext>
            </a:extLst>
          </p:cNvPr>
          <p:cNvSpPr>
            <a:spLocks noGrp="1"/>
          </p:cNvSpPr>
          <p:nvPr>
            <p:ph type="body" idx="1"/>
          </p:nvPr>
        </p:nvSpPr>
        <p:spPr>
          <a:xfrm>
            <a:off x="907256" y="165902"/>
            <a:ext cx="7329488" cy="503237"/>
          </a:xfrm>
        </p:spPr>
        <p:txBody>
          <a:bodyPr/>
          <a:lstStyle/>
          <a:p>
            <a:pPr algn="ctr">
              <a:defRPr/>
            </a:pPr>
            <a:r>
              <a:rPr lang="en-US" sz="1800">
                <a:solidFill>
                  <a:schemeClr val="accent1"/>
                </a:solidFill>
                <a:effectLst>
                  <a:outerShdw blurRad="50800" dist="38100" dir="2700000" algn="tl" rotWithShape="0">
                    <a:prstClr val="black">
                      <a:alpha val="40000"/>
                    </a:prstClr>
                  </a:outerShdw>
                </a:effectLst>
              </a:rPr>
              <a:t>FY2026 Stellar forecast  vs. budget- update</a:t>
            </a:r>
            <a:endParaRPr lang="en-US" sz="2000"/>
          </a:p>
        </p:txBody>
      </p:sp>
      <p:sp>
        <p:nvSpPr>
          <p:cNvPr id="28674" name="Date Placeholder 2">
            <a:extLst>
              <a:ext uri="{FF2B5EF4-FFF2-40B4-BE49-F238E27FC236}">
                <a16:creationId xmlns:a16="http://schemas.microsoft.com/office/drawing/2014/main" id="{66919651-9F8F-18BE-9392-BDEBFD44539A}"/>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31" indent="-285743">
              <a:defRPr sz="1300">
                <a:solidFill>
                  <a:schemeClr val="tx1"/>
                </a:solidFill>
                <a:latin typeface="Calibri" panose="020F0502020204030204" pitchFamily="34" charset="0"/>
              </a:defRPr>
            </a:lvl2pPr>
            <a:lvl3pPr marL="1142972" indent="-228594">
              <a:defRPr sz="1300">
                <a:solidFill>
                  <a:schemeClr val="tx1"/>
                </a:solidFill>
                <a:latin typeface="Calibri" panose="020F0502020204030204" pitchFamily="34" charset="0"/>
              </a:defRPr>
            </a:lvl3pPr>
            <a:lvl4pPr marL="1600160" indent="-228594">
              <a:defRPr sz="1300">
                <a:solidFill>
                  <a:schemeClr val="tx1"/>
                </a:solidFill>
                <a:latin typeface="Calibri" panose="020F0502020204030204" pitchFamily="34" charset="0"/>
              </a:defRPr>
            </a:lvl4pPr>
            <a:lvl5pPr marL="2057348" indent="-228594">
              <a:defRPr sz="1300">
                <a:solidFill>
                  <a:schemeClr val="tx1"/>
                </a:solidFill>
                <a:latin typeface="Calibri" panose="020F0502020204030204" pitchFamily="34" charset="0"/>
              </a:defRPr>
            </a:lvl5pPr>
            <a:lvl6pPr marL="2514537" indent="-228594" defTabSz="685783" fontAlgn="base">
              <a:spcBef>
                <a:spcPct val="0"/>
              </a:spcBef>
              <a:spcAft>
                <a:spcPct val="0"/>
              </a:spcAft>
              <a:defRPr sz="1300">
                <a:solidFill>
                  <a:schemeClr val="tx1"/>
                </a:solidFill>
                <a:latin typeface="Calibri" panose="020F0502020204030204" pitchFamily="34" charset="0"/>
              </a:defRPr>
            </a:lvl6pPr>
            <a:lvl7pPr marL="2971726" indent="-228594" defTabSz="685783" fontAlgn="base">
              <a:spcBef>
                <a:spcPct val="0"/>
              </a:spcBef>
              <a:spcAft>
                <a:spcPct val="0"/>
              </a:spcAft>
              <a:defRPr sz="1300">
                <a:solidFill>
                  <a:schemeClr val="tx1"/>
                </a:solidFill>
                <a:latin typeface="Calibri" panose="020F0502020204030204" pitchFamily="34" charset="0"/>
              </a:defRPr>
            </a:lvl7pPr>
            <a:lvl8pPr marL="3428915" indent="-228594" defTabSz="685783" fontAlgn="base">
              <a:spcBef>
                <a:spcPct val="0"/>
              </a:spcBef>
              <a:spcAft>
                <a:spcPct val="0"/>
              </a:spcAft>
              <a:defRPr sz="1300">
                <a:solidFill>
                  <a:schemeClr val="tx1"/>
                </a:solidFill>
                <a:latin typeface="Calibri" panose="020F0502020204030204" pitchFamily="34" charset="0"/>
              </a:defRPr>
            </a:lvl8pPr>
            <a:lvl9pPr marL="3886103" indent="-228594" defTabSz="685783" fontAlgn="base">
              <a:spcBef>
                <a:spcPct val="0"/>
              </a:spcBef>
              <a:spcAft>
                <a:spcPct val="0"/>
              </a:spcAft>
              <a:defRPr sz="1300">
                <a:solidFill>
                  <a:schemeClr val="tx1"/>
                </a:solidFill>
                <a:latin typeface="Calibri" panose="020F0502020204030204" pitchFamily="34" charset="0"/>
              </a:defRPr>
            </a:lvl9pPr>
          </a:lstStyle>
          <a:p>
            <a:pPr defTabSz="685783" fontAlgn="base">
              <a:spcBef>
                <a:spcPct val="0"/>
              </a:spcBef>
              <a:spcAft>
                <a:spcPct val="0"/>
              </a:spcAft>
              <a:defRPr/>
            </a:pPr>
            <a:fld id="{735128D0-CE13-4212-85D9-B694E9D5814C}" type="datetime4">
              <a:rPr lang="en-US" altLang="en-US" sz="900">
                <a:solidFill>
                  <a:srgbClr val="FFFFFF"/>
                </a:solidFill>
                <a:latin typeface="Arial" panose="020B0604020202020204" pitchFamily="34" charset="0"/>
              </a:rPr>
              <a:pPr defTabSz="685783" fontAlgn="base">
                <a:spcBef>
                  <a:spcPct val="0"/>
                </a:spcBef>
                <a:spcAft>
                  <a:spcPct val="0"/>
                </a:spcAft>
                <a:defRPr/>
              </a:pPr>
              <a:t>February 9, 2026</a:t>
            </a:fld>
            <a:endParaRPr lang="en-US" altLang="en-US" sz="900">
              <a:solidFill>
                <a:srgbClr val="FFFFFF"/>
              </a:solidFill>
              <a:latin typeface="Arial" panose="020B0604020202020204" pitchFamily="34" charset="0"/>
            </a:endParaRPr>
          </a:p>
        </p:txBody>
      </p:sp>
      <p:sp>
        <p:nvSpPr>
          <p:cNvPr id="28676" name="Slide Number Placeholder 4">
            <a:extLst>
              <a:ext uri="{FF2B5EF4-FFF2-40B4-BE49-F238E27FC236}">
                <a16:creationId xmlns:a16="http://schemas.microsoft.com/office/drawing/2014/main" id="{61FD3B95-CA33-B85D-9FDC-5370F6CE0C7C}"/>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31" indent="-285743">
              <a:defRPr sz="1300">
                <a:solidFill>
                  <a:schemeClr val="tx1"/>
                </a:solidFill>
                <a:latin typeface="Calibri" panose="020F0502020204030204" pitchFamily="34" charset="0"/>
              </a:defRPr>
            </a:lvl2pPr>
            <a:lvl3pPr marL="1142972" indent="-228594">
              <a:defRPr sz="1300">
                <a:solidFill>
                  <a:schemeClr val="tx1"/>
                </a:solidFill>
                <a:latin typeface="Calibri" panose="020F0502020204030204" pitchFamily="34" charset="0"/>
              </a:defRPr>
            </a:lvl3pPr>
            <a:lvl4pPr marL="1600160" indent="-228594">
              <a:defRPr sz="1300">
                <a:solidFill>
                  <a:schemeClr val="tx1"/>
                </a:solidFill>
                <a:latin typeface="Calibri" panose="020F0502020204030204" pitchFamily="34" charset="0"/>
              </a:defRPr>
            </a:lvl4pPr>
            <a:lvl5pPr marL="2057348" indent="-228594">
              <a:defRPr sz="1300">
                <a:solidFill>
                  <a:schemeClr val="tx1"/>
                </a:solidFill>
                <a:latin typeface="Calibri" panose="020F0502020204030204" pitchFamily="34" charset="0"/>
              </a:defRPr>
            </a:lvl5pPr>
            <a:lvl6pPr marL="2514537" indent="-228594" defTabSz="685783" fontAlgn="base">
              <a:spcBef>
                <a:spcPct val="0"/>
              </a:spcBef>
              <a:spcAft>
                <a:spcPct val="0"/>
              </a:spcAft>
              <a:defRPr sz="1300">
                <a:solidFill>
                  <a:schemeClr val="tx1"/>
                </a:solidFill>
                <a:latin typeface="Calibri" panose="020F0502020204030204" pitchFamily="34" charset="0"/>
              </a:defRPr>
            </a:lvl6pPr>
            <a:lvl7pPr marL="2971726" indent="-228594" defTabSz="685783" fontAlgn="base">
              <a:spcBef>
                <a:spcPct val="0"/>
              </a:spcBef>
              <a:spcAft>
                <a:spcPct val="0"/>
              </a:spcAft>
              <a:defRPr sz="1300">
                <a:solidFill>
                  <a:schemeClr val="tx1"/>
                </a:solidFill>
                <a:latin typeface="Calibri" panose="020F0502020204030204" pitchFamily="34" charset="0"/>
              </a:defRPr>
            </a:lvl7pPr>
            <a:lvl8pPr marL="3428915" indent="-228594" defTabSz="685783" fontAlgn="base">
              <a:spcBef>
                <a:spcPct val="0"/>
              </a:spcBef>
              <a:spcAft>
                <a:spcPct val="0"/>
              </a:spcAft>
              <a:defRPr sz="1300">
                <a:solidFill>
                  <a:schemeClr val="tx1"/>
                </a:solidFill>
                <a:latin typeface="Calibri" panose="020F0502020204030204" pitchFamily="34" charset="0"/>
              </a:defRPr>
            </a:lvl8pPr>
            <a:lvl9pPr marL="3886103" indent="-228594" defTabSz="685783" fontAlgn="base">
              <a:spcBef>
                <a:spcPct val="0"/>
              </a:spcBef>
              <a:spcAft>
                <a:spcPct val="0"/>
              </a:spcAft>
              <a:defRPr sz="1300">
                <a:solidFill>
                  <a:schemeClr val="tx1"/>
                </a:solidFill>
                <a:latin typeface="Calibri" panose="020F0502020204030204" pitchFamily="34" charset="0"/>
              </a:defRPr>
            </a:lvl9pPr>
          </a:lstStyle>
          <a:p>
            <a:pPr defTabSz="685783" fontAlgn="base">
              <a:spcBef>
                <a:spcPct val="0"/>
              </a:spcBef>
              <a:spcAft>
                <a:spcPct val="0"/>
              </a:spcAft>
              <a:defRPr/>
            </a:pPr>
            <a:fld id="{1C0B0C8D-8F03-1047-9C69-CD9CA23E3E8B}" type="slidenum">
              <a:rPr lang="en-US" altLang="en-US" sz="900">
                <a:solidFill>
                  <a:srgbClr val="FFFFFF"/>
                </a:solidFill>
                <a:latin typeface="Arial" panose="020B0604020202020204" pitchFamily="34" charset="0"/>
              </a:rPr>
              <a:pPr defTabSz="685783" fontAlgn="base">
                <a:spcBef>
                  <a:spcPct val="0"/>
                </a:spcBef>
                <a:spcAft>
                  <a:spcPct val="0"/>
                </a:spcAft>
                <a:defRPr/>
              </a:pPr>
              <a:t>17</a:t>
            </a:fld>
            <a:endParaRPr lang="en-US" altLang="en-US" sz="900">
              <a:solidFill>
                <a:srgbClr val="FFFFFF"/>
              </a:solidFill>
              <a:latin typeface="Arial" panose="020B0604020202020204" pitchFamily="34" charset="0"/>
            </a:endParaRPr>
          </a:p>
        </p:txBody>
      </p:sp>
      <p:sp>
        <p:nvSpPr>
          <p:cNvPr id="5" name="Footer Placeholder 4">
            <a:extLst>
              <a:ext uri="{FF2B5EF4-FFF2-40B4-BE49-F238E27FC236}">
                <a16:creationId xmlns:a16="http://schemas.microsoft.com/office/drawing/2014/main" id="{70E19BEE-3CAA-8383-B557-3A827E0A15C8}"/>
              </a:ext>
            </a:extLst>
          </p:cNvPr>
          <p:cNvSpPr>
            <a:spLocks noGrp="1"/>
          </p:cNvSpPr>
          <p:nvPr>
            <p:ph type="ftr" sz="quarter" idx="18"/>
          </p:nvPr>
        </p:nvSpPr>
        <p:spPr/>
        <p:txBody>
          <a:bodyPr/>
          <a:lstStyle/>
          <a:p>
            <a:pPr defTabSz="685783">
              <a:defRPr/>
            </a:pPr>
            <a:r>
              <a:rPr lang="en-US">
                <a:solidFill>
                  <a:srgbClr val="FFFFFF"/>
                </a:solidFill>
                <a:latin typeface="Arial" panose="020B0604020202020204" pitchFamily="34" charset="0"/>
                <a:cs typeface="Arial" panose="020B0604020202020204" pitchFamily="34" charset="0"/>
              </a:rPr>
              <a:t>Stellar MLS</a:t>
            </a:r>
          </a:p>
        </p:txBody>
      </p:sp>
      <p:pic>
        <p:nvPicPr>
          <p:cNvPr id="7" name="Picture 6" descr="A purple text on a black background&#10;&#10;Description automatically generated">
            <a:extLst>
              <a:ext uri="{FF2B5EF4-FFF2-40B4-BE49-F238E27FC236}">
                <a16:creationId xmlns:a16="http://schemas.microsoft.com/office/drawing/2014/main" id="{F58C0BE5-0BED-0D69-3895-97F782EBAC58}"/>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
        <p:nvSpPr>
          <p:cNvPr id="4" name="TextBox 3">
            <a:extLst>
              <a:ext uri="{FF2B5EF4-FFF2-40B4-BE49-F238E27FC236}">
                <a16:creationId xmlns:a16="http://schemas.microsoft.com/office/drawing/2014/main" id="{FDD06488-2A25-E065-8521-6F23A31AEDE3}"/>
              </a:ext>
            </a:extLst>
          </p:cNvPr>
          <p:cNvSpPr txBox="1"/>
          <p:nvPr/>
        </p:nvSpPr>
        <p:spPr>
          <a:xfrm>
            <a:off x="5811440" y="905275"/>
            <a:ext cx="3078156" cy="553998"/>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000" b="1" u="sng">
                <a:solidFill>
                  <a:srgbClr val="0070C0"/>
                </a:solidFill>
                <a:latin typeface="Arial" panose="020B0604020202020204" pitchFamily="34" charset="0"/>
                <a:cs typeface="Arial" panose="020B0604020202020204" pitchFamily="34" charset="0"/>
              </a:rPr>
              <a:t>Revenue:</a:t>
            </a:r>
            <a:r>
              <a:rPr lang="en-US" sz="1000">
                <a:solidFill>
                  <a:srgbClr val="0070C0"/>
                </a:solidFill>
                <a:latin typeface="Arial" panose="020B0604020202020204" pitchFamily="34" charset="0"/>
                <a:cs typeface="Arial" panose="020B0604020202020204" pitchFamily="34" charset="0"/>
              </a:rPr>
              <a:t> </a:t>
            </a:r>
            <a:r>
              <a:rPr lang="en-US" sz="1000">
                <a:solidFill>
                  <a:schemeClr val="accent3">
                    <a:lumMod val="60000"/>
                    <a:lumOff val="40000"/>
                  </a:schemeClr>
                </a:solidFill>
                <a:latin typeface="Arial" panose="020B0604020202020204" pitchFamily="34" charset="0"/>
                <a:cs typeface="Arial" panose="020B0604020202020204" pitchFamily="34" charset="0"/>
              </a:rPr>
              <a:t>The renewal revenue shortfall in May of 2025 offsets the positive to budget trends in new and reinstated customers </a:t>
            </a:r>
            <a:endParaRPr lang="en-US" sz="1050">
              <a:solidFill>
                <a:schemeClr val="accent3">
                  <a:lumMod val="60000"/>
                  <a:lumOff val="40000"/>
                </a:schemeClr>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C85473E0-F53A-1A3F-25E5-5CB2FB871FBA}"/>
              </a:ext>
            </a:extLst>
          </p:cNvPr>
          <p:cNvSpPr/>
          <p:nvPr/>
        </p:nvSpPr>
        <p:spPr>
          <a:xfrm>
            <a:off x="5809754" y="2743199"/>
            <a:ext cx="3081528" cy="1843791"/>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lIns="121920" tIns="60960" rIns="121920" bIns="60960" rtlCol="0" anchor="ctr"/>
          <a:lstStyle/>
          <a:p>
            <a:endParaRPr lang="en-US" sz="1050" b="1" i="1" u="sng">
              <a:solidFill>
                <a:srgbClr val="0070C0"/>
              </a:solidFill>
              <a:latin typeface="Arial" panose="020B0604020202020204" pitchFamily="34" charset="0"/>
              <a:cs typeface="Arial" panose="020B0604020202020204" pitchFamily="34" charset="0"/>
            </a:endParaRPr>
          </a:p>
          <a:p>
            <a:endParaRPr lang="en-US" sz="1050" b="1" i="1" u="sng">
              <a:solidFill>
                <a:srgbClr val="0070C0"/>
              </a:solidFill>
              <a:latin typeface="Arial" panose="020B0604020202020204" pitchFamily="34" charset="0"/>
              <a:cs typeface="Arial" panose="020B0604020202020204" pitchFamily="34" charset="0"/>
            </a:endParaRPr>
          </a:p>
          <a:p>
            <a:endParaRPr lang="en-US" sz="1050" b="1" i="1" u="sng">
              <a:solidFill>
                <a:srgbClr val="0070C0"/>
              </a:solidFill>
              <a:latin typeface="Arial" panose="020B0604020202020204" pitchFamily="34" charset="0"/>
              <a:cs typeface="Arial" panose="020B0604020202020204" pitchFamily="34" charset="0"/>
            </a:endParaRPr>
          </a:p>
          <a:p>
            <a:endParaRPr lang="en-US" sz="1050" b="1" i="1" u="sng">
              <a:solidFill>
                <a:srgbClr val="0070C0"/>
              </a:solidFill>
              <a:latin typeface="Arial" panose="020B0604020202020204" pitchFamily="34" charset="0"/>
              <a:cs typeface="Arial" panose="020B0604020202020204" pitchFamily="34" charset="0"/>
            </a:endParaRPr>
          </a:p>
          <a:p>
            <a:endParaRPr lang="en-US" sz="1050" b="1" i="1" u="sng">
              <a:solidFill>
                <a:srgbClr val="0070C0"/>
              </a:solidFill>
              <a:latin typeface="Arial" panose="020B0604020202020204" pitchFamily="34" charset="0"/>
              <a:cs typeface="Arial" panose="020B0604020202020204" pitchFamily="34" charset="0"/>
            </a:endParaRPr>
          </a:p>
          <a:p>
            <a:r>
              <a:rPr lang="en-US" sz="1050" b="1" u="sng">
                <a:solidFill>
                  <a:srgbClr val="0070C0"/>
                </a:solidFill>
                <a:latin typeface="Arial" panose="020B0604020202020204" pitchFamily="34" charset="0"/>
                <a:cs typeface="Arial" panose="020B0604020202020204" pitchFamily="34" charset="0"/>
              </a:rPr>
              <a:t>COGS:</a:t>
            </a:r>
          </a:p>
          <a:p>
            <a:r>
              <a:rPr lang="en-US" sz="1050">
                <a:solidFill>
                  <a:schemeClr val="accent3">
                    <a:lumMod val="60000"/>
                    <a:lumOff val="40000"/>
                  </a:schemeClr>
                </a:solidFill>
                <a:latin typeface="Arial" panose="020B0604020202020204" pitchFamily="34" charset="0"/>
                <a:cs typeface="Arial" panose="020B0604020202020204" pitchFamily="34" charset="0"/>
              </a:rPr>
              <a:t>CoreLogic savings will be realized, as the budget rate is slightly aggressive and the total customers are below the budget</a:t>
            </a:r>
            <a:r>
              <a:rPr lang="en-US" sz="1050">
                <a:solidFill>
                  <a:schemeClr val="tx1"/>
                </a:solidFill>
                <a:latin typeface="Arial" panose="020B0604020202020204" pitchFamily="34" charset="0"/>
                <a:cs typeface="Arial" panose="020B0604020202020204" pitchFamily="34" charset="0"/>
              </a:rPr>
              <a:t>.</a:t>
            </a:r>
          </a:p>
          <a:p>
            <a:r>
              <a:rPr lang="en-US" sz="1050" b="1" u="sng">
                <a:solidFill>
                  <a:srgbClr val="0070C0"/>
                </a:solidFill>
                <a:latin typeface="Arial" panose="020B0604020202020204" pitchFamily="34" charset="0"/>
                <a:cs typeface="Arial" panose="020B0604020202020204" pitchFamily="34" charset="0"/>
              </a:rPr>
              <a:t>Contact Services Other:</a:t>
            </a:r>
          </a:p>
          <a:p>
            <a:r>
              <a:rPr lang="en-US" sz="1050">
                <a:solidFill>
                  <a:schemeClr val="accent3">
                    <a:lumMod val="60000"/>
                    <a:lumOff val="40000"/>
                  </a:schemeClr>
                </a:solidFill>
                <a:latin typeface="Arial" panose="020B0604020202020204" pitchFamily="34" charset="0"/>
                <a:cs typeface="Arial" panose="020B0604020202020204" pitchFamily="34" charset="0"/>
              </a:rPr>
              <a:t>Favorable due to delayed new product implementations</a:t>
            </a:r>
            <a:r>
              <a:rPr lang="en-US" sz="1050">
                <a:solidFill>
                  <a:schemeClr val="tx1"/>
                </a:solidFill>
                <a:latin typeface="Arial" panose="020B0604020202020204" pitchFamily="34" charset="0"/>
                <a:cs typeface="Arial" panose="020B0604020202020204" pitchFamily="34" charset="0"/>
              </a:rPr>
              <a:t>.</a:t>
            </a:r>
          </a:p>
          <a:p>
            <a:r>
              <a:rPr lang="en-US" sz="1050" b="1" u="sng">
                <a:solidFill>
                  <a:srgbClr val="0070C0"/>
                </a:solidFill>
                <a:latin typeface="Arial" panose="020B0604020202020204" pitchFamily="34" charset="0"/>
                <a:cs typeface="Arial" panose="020B0604020202020204" pitchFamily="34" charset="0"/>
              </a:rPr>
              <a:t>Commercial Services “Catalyst”:</a:t>
            </a:r>
          </a:p>
          <a:p>
            <a:r>
              <a:rPr lang="en-US" sz="1050">
                <a:solidFill>
                  <a:schemeClr val="accent3">
                    <a:lumMod val="60000"/>
                    <a:lumOff val="40000"/>
                  </a:schemeClr>
                </a:solidFill>
                <a:latin typeface="Arial" panose="020B0604020202020204" pitchFamily="34" charset="0"/>
                <a:cs typeface="Arial" panose="020B0604020202020204" pitchFamily="34" charset="0"/>
              </a:rPr>
              <a:t>Actuals are lower than the budget due to fewer commercial customers</a:t>
            </a:r>
          </a:p>
          <a:p>
            <a:endParaRPr lang="en-US" sz="1050" i="1">
              <a:solidFill>
                <a:srgbClr val="0070C0"/>
              </a:solidFill>
              <a:latin typeface="Arial" panose="020B0604020202020204" pitchFamily="34" charset="0"/>
              <a:cs typeface="Arial" panose="020B0604020202020204" pitchFamily="34" charset="0"/>
            </a:endParaRPr>
          </a:p>
          <a:p>
            <a:endParaRPr lang="en-US" sz="1050" b="1" i="1" u="sng">
              <a:solidFill>
                <a:srgbClr val="0070C0"/>
              </a:solidFill>
              <a:latin typeface="Arial" panose="020B0604020202020204" pitchFamily="34" charset="0"/>
              <a:cs typeface="Arial" panose="020B0604020202020204" pitchFamily="34" charset="0"/>
            </a:endParaRPr>
          </a:p>
          <a:p>
            <a:endParaRPr lang="en-US" sz="1050">
              <a:solidFill>
                <a:srgbClr val="0070C0"/>
              </a:solidFill>
              <a:latin typeface="Arial" panose="020B0604020202020204" pitchFamily="34" charset="0"/>
              <a:cs typeface="Arial" panose="020B0604020202020204" pitchFamily="34" charset="0"/>
            </a:endParaRPr>
          </a:p>
          <a:p>
            <a:pPr marL="838179" lvl="1" indent="-228594">
              <a:buFont typeface="Wingdings" panose="05000000000000000000" pitchFamily="2" charset="2"/>
              <a:buChar char="§"/>
            </a:pPr>
            <a:endParaRPr lang="en-US" sz="1050">
              <a:solidFill>
                <a:schemeClr val="tx1"/>
              </a:solidFill>
              <a:latin typeface="Arial" panose="020B0604020202020204" pitchFamily="34" charset="0"/>
              <a:cs typeface="Arial" panose="020B0604020202020204" pitchFamily="34" charset="0"/>
            </a:endParaRPr>
          </a:p>
          <a:p>
            <a:endParaRPr lang="en-US" sz="1050" i="1">
              <a:solidFill>
                <a:schemeClr val="tx1"/>
              </a:solidFill>
              <a:latin typeface="Arial"/>
              <a:cs typeface="Arial"/>
            </a:endParaRPr>
          </a:p>
        </p:txBody>
      </p:sp>
      <p:sp>
        <p:nvSpPr>
          <p:cNvPr id="9" name="TextBox 8">
            <a:extLst>
              <a:ext uri="{FF2B5EF4-FFF2-40B4-BE49-F238E27FC236}">
                <a16:creationId xmlns:a16="http://schemas.microsoft.com/office/drawing/2014/main" id="{5288E7B0-C54D-935F-0230-164819106D8E}"/>
              </a:ext>
            </a:extLst>
          </p:cNvPr>
          <p:cNvSpPr txBox="1"/>
          <p:nvPr/>
        </p:nvSpPr>
        <p:spPr>
          <a:xfrm>
            <a:off x="5811440" y="1542327"/>
            <a:ext cx="3078156" cy="104644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000" b="1" u="sng">
                <a:solidFill>
                  <a:srgbClr val="0070C0"/>
                </a:solidFill>
                <a:latin typeface="Arial" panose="020B0604020202020204" pitchFamily="34" charset="0"/>
                <a:cs typeface="Arial" panose="020B0604020202020204" pitchFamily="34" charset="0"/>
              </a:rPr>
              <a:t>Other Fees Billed:</a:t>
            </a:r>
            <a:r>
              <a:rPr lang="en-US" sz="1000">
                <a:solidFill>
                  <a:srgbClr val="0070C0"/>
                </a:solidFill>
                <a:latin typeface="Arial" panose="020B0604020202020204" pitchFamily="34" charset="0"/>
                <a:cs typeface="Arial" panose="020B0604020202020204" pitchFamily="34" charset="0"/>
              </a:rPr>
              <a:t> </a:t>
            </a:r>
            <a:r>
              <a:rPr lang="en-US" sz="1050">
                <a:solidFill>
                  <a:schemeClr val="accent3">
                    <a:lumMod val="60000"/>
                    <a:lumOff val="40000"/>
                  </a:schemeClr>
                </a:solidFill>
                <a:latin typeface="Arial" panose="020B0604020202020204" pitchFamily="34" charset="0"/>
                <a:cs typeface="Arial" panose="020B0604020202020204" pitchFamily="34" charset="0"/>
              </a:rPr>
              <a:t>Is over plan primarily due to the bad estimate for Reinstatement fees in FY2025. These are offset by strong volumes in Fines and Reinstatement fees throughout 2026</a:t>
            </a:r>
            <a:r>
              <a:rPr lang="en-US" sz="1050">
                <a:solidFill>
                  <a:schemeClr val="tx1"/>
                </a:solidFill>
                <a:latin typeface="Arial" panose="020B0604020202020204" pitchFamily="34" charset="0"/>
                <a:cs typeface="Arial" panose="020B0604020202020204" pitchFamily="34" charset="0"/>
              </a:rPr>
              <a:t>. </a:t>
            </a:r>
          </a:p>
          <a:p>
            <a:r>
              <a:rPr lang="en-US" sz="1000" b="1" u="sng">
                <a:solidFill>
                  <a:srgbClr val="0070C0"/>
                </a:solidFill>
                <a:latin typeface="Arial" panose="020B0604020202020204" pitchFamily="34" charset="0"/>
                <a:cs typeface="Arial" panose="020B0604020202020204" pitchFamily="34" charset="0"/>
              </a:rPr>
              <a:t>Commercial Revenue</a:t>
            </a:r>
            <a:r>
              <a:rPr lang="en-US" sz="1000" b="1" u="sng">
                <a:solidFill>
                  <a:schemeClr val="accent3">
                    <a:lumMod val="60000"/>
                    <a:lumOff val="40000"/>
                  </a:schemeClr>
                </a:solidFill>
                <a:latin typeface="Arial" panose="020B0604020202020204" pitchFamily="34" charset="0"/>
                <a:cs typeface="Arial" panose="020B0604020202020204" pitchFamily="34" charset="0"/>
              </a:rPr>
              <a:t>: </a:t>
            </a:r>
            <a:r>
              <a:rPr lang="en-US" sz="1000">
                <a:solidFill>
                  <a:schemeClr val="accent3">
                    <a:lumMod val="60000"/>
                    <a:lumOff val="40000"/>
                  </a:schemeClr>
                </a:solidFill>
                <a:latin typeface="Arial" panose="020B0604020202020204" pitchFamily="34" charset="0"/>
                <a:cs typeface="Arial" panose="020B0604020202020204" pitchFamily="34" charset="0"/>
              </a:rPr>
              <a:t>Is below plan due to fewer commercial customers.</a:t>
            </a:r>
            <a:endParaRPr lang="en-US" sz="1000" b="1" u="sng">
              <a:solidFill>
                <a:schemeClr val="accent3">
                  <a:lumMod val="60000"/>
                  <a:lumOff val="40000"/>
                </a:schemeClr>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309C2FAE-FADD-7BC8-F718-EDDF8E92F4E4}"/>
              </a:ext>
            </a:extLst>
          </p:cNvPr>
          <p:cNvPicPr>
            <a:picLocks noChangeAspect="1"/>
          </p:cNvPicPr>
          <p:nvPr/>
        </p:nvPicPr>
        <p:blipFill>
          <a:blip r:embed="rId3"/>
          <a:stretch>
            <a:fillRect/>
          </a:stretch>
        </p:blipFill>
        <p:spPr>
          <a:xfrm>
            <a:off x="602645" y="932941"/>
            <a:ext cx="4954391" cy="3620516"/>
          </a:xfrm>
          <a:prstGeom prst="rect">
            <a:avLst/>
          </a:prstGeom>
        </p:spPr>
      </p:pic>
    </p:spTree>
    <p:extLst>
      <p:ext uri="{BB962C8B-B14F-4D97-AF65-F5344CB8AC3E}">
        <p14:creationId xmlns:p14="http://schemas.microsoft.com/office/powerpoint/2010/main" val="1344391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A8CE4-F413-6B4C-55E3-D6D267361AE9}"/>
            </a:ext>
          </a:extLst>
        </p:cNvPr>
        <p:cNvGrpSpPr/>
        <p:nvPr/>
      </p:nvGrpSpPr>
      <p:grpSpPr>
        <a:xfrm>
          <a:off x="0" y="0"/>
          <a:ext cx="0" cy="0"/>
          <a:chOff x="0" y="0"/>
          <a:chExt cx="0" cy="0"/>
        </a:xfrm>
      </p:grpSpPr>
      <p:sp>
        <p:nvSpPr>
          <p:cNvPr id="15" name="Text Placeholder 14">
            <a:extLst>
              <a:ext uri="{FF2B5EF4-FFF2-40B4-BE49-F238E27FC236}">
                <a16:creationId xmlns:a16="http://schemas.microsoft.com/office/drawing/2014/main" id="{912940D1-7394-5D4F-EFA8-7B75228280F5}"/>
              </a:ext>
            </a:extLst>
          </p:cNvPr>
          <p:cNvSpPr>
            <a:spLocks noGrp="1"/>
          </p:cNvSpPr>
          <p:nvPr>
            <p:ph type="body" idx="1"/>
          </p:nvPr>
        </p:nvSpPr>
        <p:spPr>
          <a:xfrm>
            <a:off x="907256" y="165902"/>
            <a:ext cx="7329488" cy="503237"/>
          </a:xfrm>
        </p:spPr>
        <p:txBody>
          <a:bodyPr/>
          <a:lstStyle/>
          <a:p>
            <a:pPr algn="ctr">
              <a:defRPr/>
            </a:pPr>
            <a:r>
              <a:rPr lang="en-US" sz="1800">
                <a:solidFill>
                  <a:schemeClr val="accent1"/>
                </a:solidFill>
                <a:effectLst>
                  <a:outerShdw blurRad="50800" dist="38100" dir="2700000" algn="tl" rotWithShape="0">
                    <a:prstClr val="black">
                      <a:alpha val="40000"/>
                    </a:prstClr>
                  </a:outerShdw>
                </a:effectLst>
              </a:rPr>
              <a:t>FY2026 Stellar forecast  vs. budget- update</a:t>
            </a:r>
            <a:endParaRPr lang="en-US" sz="2000"/>
          </a:p>
        </p:txBody>
      </p:sp>
      <p:sp>
        <p:nvSpPr>
          <p:cNvPr id="28674" name="Date Placeholder 2">
            <a:extLst>
              <a:ext uri="{FF2B5EF4-FFF2-40B4-BE49-F238E27FC236}">
                <a16:creationId xmlns:a16="http://schemas.microsoft.com/office/drawing/2014/main" id="{E43FD8C9-62CE-48EC-C6C9-173355F13759}"/>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31" indent="-285743">
              <a:defRPr sz="1300">
                <a:solidFill>
                  <a:schemeClr val="tx1"/>
                </a:solidFill>
                <a:latin typeface="Calibri" panose="020F0502020204030204" pitchFamily="34" charset="0"/>
              </a:defRPr>
            </a:lvl2pPr>
            <a:lvl3pPr marL="1142972" indent="-228594">
              <a:defRPr sz="1300">
                <a:solidFill>
                  <a:schemeClr val="tx1"/>
                </a:solidFill>
                <a:latin typeface="Calibri" panose="020F0502020204030204" pitchFamily="34" charset="0"/>
              </a:defRPr>
            </a:lvl3pPr>
            <a:lvl4pPr marL="1600160" indent="-228594">
              <a:defRPr sz="1300">
                <a:solidFill>
                  <a:schemeClr val="tx1"/>
                </a:solidFill>
                <a:latin typeface="Calibri" panose="020F0502020204030204" pitchFamily="34" charset="0"/>
              </a:defRPr>
            </a:lvl4pPr>
            <a:lvl5pPr marL="2057348" indent="-228594">
              <a:defRPr sz="1300">
                <a:solidFill>
                  <a:schemeClr val="tx1"/>
                </a:solidFill>
                <a:latin typeface="Calibri" panose="020F0502020204030204" pitchFamily="34" charset="0"/>
              </a:defRPr>
            </a:lvl5pPr>
            <a:lvl6pPr marL="2514537" indent="-228594" defTabSz="685783" fontAlgn="base">
              <a:spcBef>
                <a:spcPct val="0"/>
              </a:spcBef>
              <a:spcAft>
                <a:spcPct val="0"/>
              </a:spcAft>
              <a:defRPr sz="1300">
                <a:solidFill>
                  <a:schemeClr val="tx1"/>
                </a:solidFill>
                <a:latin typeface="Calibri" panose="020F0502020204030204" pitchFamily="34" charset="0"/>
              </a:defRPr>
            </a:lvl6pPr>
            <a:lvl7pPr marL="2971726" indent="-228594" defTabSz="685783" fontAlgn="base">
              <a:spcBef>
                <a:spcPct val="0"/>
              </a:spcBef>
              <a:spcAft>
                <a:spcPct val="0"/>
              </a:spcAft>
              <a:defRPr sz="1300">
                <a:solidFill>
                  <a:schemeClr val="tx1"/>
                </a:solidFill>
                <a:latin typeface="Calibri" panose="020F0502020204030204" pitchFamily="34" charset="0"/>
              </a:defRPr>
            </a:lvl7pPr>
            <a:lvl8pPr marL="3428915" indent="-228594" defTabSz="685783" fontAlgn="base">
              <a:spcBef>
                <a:spcPct val="0"/>
              </a:spcBef>
              <a:spcAft>
                <a:spcPct val="0"/>
              </a:spcAft>
              <a:defRPr sz="1300">
                <a:solidFill>
                  <a:schemeClr val="tx1"/>
                </a:solidFill>
                <a:latin typeface="Calibri" panose="020F0502020204030204" pitchFamily="34" charset="0"/>
              </a:defRPr>
            </a:lvl8pPr>
            <a:lvl9pPr marL="3886103" indent="-228594" defTabSz="685783" fontAlgn="base">
              <a:spcBef>
                <a:spcPct val="0"/>
              </a:spcBef>
              <a:spcAft>
                <a:spcPct val="0"/>
              </a:spcAft>
              <a:defRPr sz="1300">
                <a:solidFill>
                  <a:schemeClr val="tx1"/>
                </a:solidFill>
                <a:latin typeface="Calibri" panose="020F0502020204030204" pitchFamily="34" charset="0"/>
              </a:defRPr>
            </a:lvl9pPr>
          </a:lstStyle>
          <a:p>
            <a:pPr defTabSz="685783" fontAlgn="base">
              <a:spcBef>
                <a:spcPct val="0"/>
              </a:spcBef>
              <a:spcAft>
                <a:spcPct val="0"/>
              </a:spcAft>
              <a:defRPr/>
            </a:pPr>
            <a:fld id="{735128D0-CE13-4212-85D9-B694E9D5814C}" type="datetime4">
              <a:rPr lang="en-US" altLang="en-US" sz="900">
                <a:solidFill>
                  <a:srgbClr val="FFFFFF"/>
                </a:solidFill>
                <a:latin typeface="Arial" panose="020B0604020202020204" pitchFamily="34" charset="0"/>
              </a:rPr>
              <a:pPr defTabSz="685783" fontAlgn="base">
                <a:spcBef>
                  <a:spcPct val="0"/>
                </a:spcBef>
                <a:spcAft>
                  <a:spcPct val="0"/>
                </a:spcAft>
                <a:defRPr/>
              </a:pPr>
              <a:t>February 9, 2026</a:t>
            </a:fld>
            <a:endParaRPr lang="en-US" altLang="en-US" sz="900">
              <a:solidFill>
                <a:srgbClr val="FFFFFF"/>
              </a:solidFill>
              <a:latin typeface="Arial" panose="020B0604020202020204" pitchFamily="34" charset="0"/>
            </a:endParaRPr>
          </a:p>
        </p:txBody>
      </p:sp>
      <p:sp>
        <p:nvSpPr>
          <p:cNvPr id="28676" name="Slide Number Placeholder 4">
            <a:extLst>
              <a:ext uri="{FF2B5EF4-FFF2-40B4-BE49-F238E27FC236}">
                <a16:creationId xmlns:a16="http://schemas.microsoft.com/office/drawing/2014/main" id="{1146FA72-BC12-0DA6-6811-70F3CBE1D12E}"/>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31" indent="-285743">
              <a:defRPr sz="1300">
                <a:solidFill>
                  <a:schemeClr val="tx1"/>
                </a:solidFill>
                <a:latin typeface="Calibri" panose="020F0502020204030204" pitchFamily="34" charset="0"/>
              </a:defRPr>
            </a:lvl2pPr>
            <a:lvl3pPr marL="1142972" indent="-228594">
              <a:defRPr sz="1300">
                <a:solidFill>
                  <a:schemeClr val="tx1"/>
                </a:solidFill>
                <a:latin typeface="Calibri" panose="020F0502020204030204" pitchFamily="34" charset="0"/>
              </a:defRPr>
            </a:lvl3pPr>
            <a:lvl4pPr marL="1600160" indent="-228594">
              <a:defRPr sz="1300">
                <a:solidFill>
                  <a:schemeClr val="tx1"/>
                </a:solidFill>
                <a:latin typeface="Calibri" panose="020F0502020204030204" pitchFamily="34" charset="0"/>
              </a:defRPr>
            </a:lvl4pPr>
            <a:lvl5pPr marL="2057348" indent="-228594">
              <a:defRPr sz="1300">
                <a:solidFill>
                  <a:schemeClr val="tx1"/>
                </a:solidFill>
                <a:latin typeface="Calibri" panose="020F0502020204030204" pitchFamily="34" charset="0"/>
              </a:defRPr>
            </a:lvl5pPr>
            <a:lvl6pPr marL="2514537" indent="-228594" defTabSz="685783" fontAlgn="base">
              <a:spcBef>
                <a:spcPct val="0"/>
              </a:spcBef>
              <a:spcAft>
                <a:spcPct val="0"/>
              </a:spcAft>
              <a:defRPr sz="1300">
                <a:solidFill>
                  <a:schemeClr val="tx1"/>
                </a:solidFill>
                <a:latin typeface="Calibri" panose="020F0502020204030204" pitchFamily="34" charset="0"/>
              </a:defRPr>
            </a:lvl6pPr>
            <a:lvl7pPr marL="2971726" indent="-228594" defTabSz="685783" fontAlgn="base">
              <a:spcBef>
                <a:spcPct val="0"/>
              </a:spcBef>
              <a:spcAft>
                <a:spcPct val="0"/>
              </a:spcAft>
              <a:defRPr sz="1300">
                <a:solidFill>
                  <a:schemeClr val="tx1"/>
                </a:solidFill>
                <a:latin typeface="Calibri" panose="020F0502020204030204" pitchFamily="34" charset="0"/>
              </a:defRPr>
            </a:lvl7pPr>
            <a:lvl8pPr marL="3428915" indent="-228594" defTabSz="685783" fontAlgn="base">
              <a:spcBef>
                <a:spcPct val="0"/>
              </a:spcBef>
              <a:spcAft>
                <a:spcPct val="0"/>
              </a:spcAft>
              <a:defRPr sz="1300">
                <a:solidFill>
                  <a:schemeClr val="tx1"/>
                </a:solidFill>
                <a:latin typeface="Calibri" panose="020F0502020204030204" pitchFamily="34" charset="0"/>
              </a:defRPr>
            </a:lvl8pPr>
            <a:lvl9pPr marL="3886103" indent="-228594" defTabSz="685783" fontAlgn="base">
              <a:spcBef>
                <a:spcPct val="0"/>
              </a:spcBef>
              <a:spcAft>
                <a:spcPct val="0"/>
              </a:spcAft>
              <a:defRPr sz="1300">
                <a:solidFill>
                  <a:schemeClr val="tx1"/>
                </a:solidFill>
                <a:latin typeface="Calibri" panose="020F0502020204030204" pitchFamily="34" charset="0"/>
              </a:defRPr>
            </a:lvl9pPr>
          </a:lstStyle>
          <a:p>
            <a:pPr defTabSz="685783" fontAlgn="base">
              <a:spcBef>
                <a:spcPct val="0"/>
              </a:spcBef>
              <a:spcAft>
                <a:spcPct val="0"/>
              </a:spcAft>
              <a:defRPr/>
            </a:pPr>
            <a:fld id="{1C0B0C8D-8F03-1047-9C69-CD9CA23E3E8B}" type="slidenum">
              <a:rPr lang="en-US" altLang="en-US" sz="900">
                <a:solidFill>
                  <a:srgbClr val="FFFFFF"/>
                </a:solidFill>
                <a:latin typeface="Arial" panose="020B0604020202020204" pitchFamily="34" charset="0"/>
              </a:rPr>
              <a:pPr defTabSz="685783" fontAlgn="base">
                <a:spcBef>
                  <a:spcPct val="0"/>
                </a:spcBef>
                <a:spcAft>
                  <a:spcPct val="0"/>
                </a:spcAft>
                <a:defRPr/>
              </a:pPr>
              <a:t>18</a:t>
            </a:fld>
            <a:endParaRPr lang="en-US" altLang="en-US" sz="900">
              <a:solidFill>
                <a:srgbClr val="FFFFFF"/>
              </a:solidFill>
              <a:latin typeface="Arial" panose="020B0604020202020204" pitchFamily="34" charset="0"/>
            </a:endParaRPr>
          </a:p>
        </p:txBody>
      </p:sp>
      <p:sp>
        <p:nvSpPr>
          <p:cNvPr id="5" name="Footer Placeholder 4">
            <a:extLst>
              <a:ext uri="{FF2B5EF4-FFF2-40B4-BE49-F238E27FC236}">
                <a16:creationId xmlns:a16="http://schemas.microsoft.com/office/drawing/2014/main" id="{14A810FC-4C3D-CB42-4DF3-4D2CFE59F9C4}"/>
              </a:ext>
            </a:extLst>
          </p:cNvPr>
          <p:cNvSpPr>
            <a:spLocks noGrp="1"/>
          </p:cNvSpPr>
          <p:nvPr>
            <p:ph type="ftr" sz="quarter" idx="18"/>
          </p:nvPr>
        </p:nvSpPr>
        <p:spPr/>
        <p:txBody>
          <a:bodyPr/>
          <a:lstStyle/>
          <a:p>
            <a:pPr defTabSz="685783">
              <a:defRPr/>
            </a:pPr>
            <a:r>
              <a:rPr lang="en-US">
                <a:solidFill>
                  <a:srgbClr val="FFFFFF"/>
                </a:solidFill>
                <a:latin typeface="Arial" panose="020B0604020202020204" pitchFamily="34" charset="0"/>
                <a:cs typeface="Arial" panose="020B0604020202020204" pitchFamily="34" charset="0"/>
              </a:rPr>
              <a:t>Stellar MLS</a:t>
            </a:r>
          </a:p>
        </p:txBody>
      </p:sp>
      <p:pic>
        <p:nvPicPr>
          <p:cNvPr id="7" name="Picture 6" descr="A purple text on a black background&#10;&#10;Description automatically generated">
            <a:extLst>
              <a:ext uri="{FF2B5EF4-FFF2-40B4-BE49-F238E27FC236}">
                <a16:creationId xmlns:a16="http://schemas.microsoft.com/office/drawing/2014/main" id="{6BF10FE1-2906-39EA-A811-A77F35FEC942}"/>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
        <p:nvSpPr>
          <p:cNvPr id="6" name="Rectangle 5">
            <a:extLst>
              <a:ext uri="{FF2B5EF4-FFF2-40B4-BE49-F238E27FC236}">
                <a16:creationId xmlns:a16="http://schemas.microsoft.com/office/drawing/2014/main" id="{A67A1435-F37D-9348-2AFF-96D2F02B3B37}"/>
              </a:ext>
            </a:extLst>
          </p:cNvPr>
          <p:cNvSpPr/>
          <p:nvPr/>
        </p:nvSpPr>
        <p:spPr>
          <a:xfrm>
            <a:off x="6088572" y="833756"/>
            <a:ext cx="2895494" cy="64008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lIns="68580" tIns="34290" rIns="68580" bIns="34290" rtlCol="0" anchor="ctr"/>
          <a:lstStyle/>
          <a:p>
            <a:r>
              <a:rPr lang="en-US" sz="1100" b="1" u="sng">
                <a:solidFill>
                  <a:srgbClr val="0070C0"/>
                </a:solidFill>
                <a:latin typeface="Arial" panose="020B0604020202020204" pitchFamily="34" charset="0"/>
                <a:cs typeface="Arial" panose="020B0604020202020204" pitchFamily="34" charset="0"/>
              </a:rPr>
              <a:t>Total Employee Costs:</a:t>
            </a:r>
            <a:r>
              <a:rPr lang="en-US" sz="1100">
                <a:solidFill>
                  <a:srgbClr val="0070C0"/>
                </a:solidFill>
                <a:latin typeface="Arial" panose="020B0604020202020204" pitchFamily="34" charset="0"/>
                <a:cs typeface="Arial" panose="020B0604020202020204" pitchFamily="34" charset="0"/>
              </a:rPr>
              <a:t> Reflecting December YTD Labor Savings</a:t>
            </a:r>
            <a:r>
              <a:rPr lang="en-US" sz="1100">
                <a:solidFill>
                  <a:schemeClr val="tx1"/>
                </a:solidFill>
                <a:latin typeface="Arial" panose="020B0604020202020204" pitchFamily="34" charset="0"/>
                <a:cs typeface="Arial" panose="020B0604020202020204" pitchFamily="34" charset="0"/>
              </a:rPr>
              <a:t>.</a:t>
            </a:r>
          </a:p>
        </p:txBody>
      </p:sp>
      <p:sp>
        <p:nvSpPr>
          <p:cNvPr id="8" name="Rectangle 7">
            <a:extLst>
              <a:ext uri="{FF2B5EF4-FFF2-40B4-BE49-F238E27FC236}">
                <a16:creationId xmlns:a16="http://schemas.microsoft.com/office/drawing/2014/main" id="{025B9CF0-1C13-D1FF-C210-546FBECA60E6}"/>
              </a:ext>
            </a:extLst>
          </p:cNvPr>
          <p:cNvSpPr/>
          <p:nvPr/>
        </p:nvSpPr>
        <p:spPr>
          <a:xfrm>
            <a:off x="6088572" y="1518370"/>
            <a:ext cx="2895494" cy="91440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lIns="68580" tIns="34290" rIns="68580" bIns="34290" rtlCol="0" anchor="ctr"/>
          <a:lstStyle/>
          <a:p>
            <a:r>
              <a:rPr lang="en-US" sz="1100" b="1" u="sng">
                <a:solidFill>
                  <a:srgbClr val="0070C0"/>
                </a:solidFill>
                <a:latin typeface="Arial" panose="020B0604020202020204" pitchFamily="34" charset="0"/>
                <a:cs typeface="Arial" panose="020B0604020202020204" pitchFamily="34" charset="0"/>
              </a:rPr>
              <a:t>Depreciation &amp; Amoritization </a:t>
            </a:r>
            <a:r>
              <a:rPr lang="en-US" sz="1100">
                <a:solidFill>
                  <a:srgbClr val="0070C0"/>
                </a:solidFill>
                <a:latin typeface="Arial" panose="020B0604020202020204" pitchFamily="34" charset="0"/>
                <a:cs typeface="Arial" panose="020B0604020202020204" pitchFamily="34" charset="0"/>
              </a:rPr>
              <a:t>reflect the delayed CRM and ERP projects originally planned to be in service this year. </a:t>
            </a:r>
            <a:endParaRPr lang="en-US" sz="1100">
              <a:solidFill>
                <a:schemeClr val="tx1"/>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E68044C2-C88E-314F-239B-9D03616B38B9}"/>
              </a:ext>
            </a:extLst>
          </p:cNvPr>
          <p:cNvSpPr/>
          <p:nvPr/>
        </p:nvSpPr>
        <p:spPr>
          <a:xfrm>
            <a:off x="6088572" y="2534695"/>
            <a:ext cx="2895494" cy="728735"/>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lIns="68580" tIns="34290" rIns="68580" bIns="34290" rtlCol="0" anchor="ctr"/>
          <a:lstStyle/>
          <a:p>
            <a:r>
              <a:rPr lang="en-US" sz="1100" b="1" u="sng">
                <a:solidFill>
                  <a:srgbClr val="0070C0"/>
                </a:solidFill>
                <a:latin typeface="Arial" panose="020B0604020202020204" pitchFamily="34" charset="0"/>
                <a:cs typeface="Arial" panose="020B0604020202020204" pitchFamily="34" charset="0"/>
              </a:rPr>
              <a:t>Professional fees and services: </a:t>
            </a:r>
            <a:r>
              <a:rPr lang="en-US" sz="1100">
                <a:solidFill>
                  <a:srgbClr val="0070C0"/>
                </a:solidFill>
                <a:latin typeface="Arial" panose="020B0604020202020204" pitchFamily="34" charset="0"/>
                <a:cs typeface="Arial" panose="020B0604020202020204" pitchFamily="34" charset="0"/>
              </a:rPr>
              <a:t> Reflect the enhancement budget for CRM and ERP, not needed as those projects are not operational as originally envisioned. </a:t>
            </a:r>
          </a:p>
        </p:txBody>
      </p:sp>
      <p:pic>
        <p:nvPicPr>
          <p:cNvPr id="3" name="Picture 2">
            <a:extLst>
              <a:ext uri="{FF2B5EF4-FFF2-40B4-BE49-F238E27FC236}">
                <a16:creationId xmlns:a16="http://schemas.microsoft.com/office/drawing/2014/main" id="{5B61A264-30C2-9368-1234-1DB76B0527E3}"/>
              </a:ext>
            </a:extLst>
          </p:cNvPr>
          <p:cNvPicPr>
            <a:picLocks noChangeAspect="1"/>
          </p:cNvPicPr>
          <p:nvPr/>
        </p:nvPicPr>
        <p:blipFill>
          <a:blip r:embed="rId3"/>
          <a:stretch>
            <a:fillRect/>
          </a:stretch>
        </p:blipFill>
        <p:spPr>
          <a:xfrm>
            <a:off x="473993" y="800321"/>
            <a:ext cx="5466667" cy="3542857"/>
          </a:xfrm>
          <a:prstGeom prst="rect">
            <a:avLst/>
          </a:prstGeom>
        </p:spPr>
      </p:pic>
      <p:sp>
        <p:nvSpPr>
          <p:cNvPr id="2" name="Rectangle 1">
            <a:extLst>
              <a:ext uri="{FF2B5EF4-FFF2-40B4-BE49-F238E27FC236}">
                <a16:creationId xmlns:a16="http://schemas.microsoft.com/office/drawing/2014/main" id="{8A4E7EE6-159B-5777-F50A-469092F55895}"/>
              </a:ext>
            </a:extLst>
          </p:cNvPr>
          <p:cNvSpPr/>
          <p:nvPr/>
        </p:nvSpPr>
        <p:spPr>
          <a:xfrm>
            <a:off x="6088572" y="3351071"/>
            <a:ext cx="2895494" cy="728735"/>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lIns="68580" tIns="34290" rIns="68580" bIns="34290" rtlCol="0" anchor="ctr"/>
          <a:lstStyle/>
          <a:p>
            <a:r>
              <a:rPr lang="en-US" sz="1100" b="1" u="sng">
                <a:solidFill>
                  <a:srgbClr val="0070C0"/>
                </a:solidFill>
                <a:latin typeface="Arial" panose="020B0604020202020204" pitchFamily="34" charset="0"/>
                <a:cs typeface="Arial" panose="020B0604020202020204" pitchFamily="34" charset="0"/>
              </a:rPr>
              <a:t>Marketing:</a:t>
            </a:r>
            <a:r>
              <a:rPr lang="en-US" sz="1100">
                <a:solidFill>
                  <a:srgbClr val="0070C0"/>
                </a:solidFill>
                <a:latin typeface="Arial" panose="020B0604020202020204" pitchFamily="34" charset="0"/>
                <a:cs typeface="Arial" panose="020B0604020202020204" pitchFamily="34" charset="0"/>
              </a:rPr>
              <a:t> Reflects the December YTD savings for Advertising and Promo Items reflected in the year-end forecast. </a:t>
            </a:r>
            <a:r>
              <a:rPr lang="en-US" sz="1100">
                <a:solidFill>
                  <a:schemeClr val="accent3">
                    <a:lumMod val="60000"/>
                    <a:lumOff val="40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267455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628650" y="2571750"/>
            <a:ext cx="8121811" cy="526657"/>
          </a:xfrm>
        </p:spPr>
        <p:txBody>
          <a:bodyPr/>
          <a:lstStyle/>
          <a:p>
            <a:pPr algn="ctr"/>
            <a:r>
              <a:rPr lang="en-US" sz="3200"/>
              <a:t>Iobi FY2026 Forecast</a:t>
            </a:r>
            <a:br>
              <a:rPr lang="en-US" sz="3200"/>
            </a:br>
            <a:endParaRPr lang="en-US" sz="2800" b="1"/>
          </a:p>
        </p:txBody>
      </p:sp>
      <p:pic>
        <p:nvPicPr>
          <p:cNvPr id="5" name="Picture 4" descr="Logo&#10;&#10;Description automatically generated with medium confidence">
            <a:extLst>
              <a:ext uri="{FF2B5EF4-FFF2-40B4-BE49-F238E27FC236}">
                <a16:creationId xmlns:a16="http://schemas.microsoft.com/office/drawing/2014/main" id="{DC4C79C7-A474-AFAE-FCA1-35B5B54FA090}"/>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4090475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907256" y="165902"/>
            <a:ext cx="7329488" cy="503237"/>
          </a:xfrm>
        </p:spPr>
        <p:txBody>
          <a:bodyPr/>
          <a:lstStyle/>
          <a:p>
            <a:pPr algn="ctr">
              <a:defRPr/>
            </a:pPr>
            <a:r>
              <a:rPr lang="en-US" sz="1800">
                <a:solidFill>
                  <a:schemeClr val="accent1"/>
                </a:solidFill>
                <a:effectLst>
                  <a:outerShdw blurRad="50800" dist="38100" dir="2700000" algn="tl" rotWithShape="0">
                    <a:prstClr val="black">
                      <a:alpha val="40000"/>
                    </a:prstClr>
                  </a:outerShdw>
                </a:effectLst>
              </a:rPr>
              <a:t>FY2026 IOBI forecast  vs. budget- update</a:t>
            </a:r>
            <a:endParaRPr lang="en-US" sz="2000"/>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31" indent="-285743">
              <a:defRPr sz="1300">
                <a:solidFill>
                  <a:schemeClr val="tx1"/>
                </a:solidFill>
                <a:latin typeface="Calibri" panose="020F0502020204030204" pitchFamily="34" charset="0"/>
              </a:defRPr>
            </a:lvl2pPr>
            <a:lvl3pPr marL="1142972" indent="-228594">
              <a:defRPr sz="1300">
                <a:solidFill>
                  <a:schemeClr val="tx1"/>
                </a:solidFill>
                <a:latin typeface="Calibri" panose="020F0502020204030204" pitchFamily="34" charset="0"/>
              </a:defRPr>
            </a:lvl3pPr>
            <a:lvl4pPr marL="1600160" indent="-228594">
              <a:defRPr sz="1300">
                <a:solidFill>
                  <a:schemeClr val="tx1"/>
                </a:solidFill>
                <a:latin typeface="Calibri" panose="020F0502020204030204" pitchFamily="34" charset="0"/>
              </a:defRPr>
            </a:lvl4pPr>
            <a:lvl5pPr marL="2057348" indent="-228594">
              <a:defRPr sz="1300">
                <a:solidFill>
                  <a:schemeClr val="tx1"/>
                </a:solidFill>
                <a:latin typeface="Calibri" panose="020F0502020204030204" pitchFamily="34" charset="0"/>
              </a:defRPr>
            </a:lvl5pPr>
            <a:lvl6pPr marL="2514537" indent="-228594" defTabSz="685783" fontAlgn="base">
              <a:spcBef>
                <a:spcPct val="0"/>
              </a:spcBef>
              <a:spcAft>
                <a:spcPct val="0"/>
              </a:spcAft>
              <a:defRPr sz="1300">
                <a:solidFill>
                  <a:schemeClr val="tx1"/>
                </a:solidFill>
                <a:latin typeface="Calibri" panose="020F0502020204030204" pitchFamily="34" charset="0"/>
              </a:defRPr>
            </a:lvl6pPr>
            <a:lvl7pPr marL="2971726" indent="-228594" defTabSz="685783" fontAlgn="base">
              <a:spcBef>
                <a:spcPct val="0"/>
              </a:spcBef>
              <a:spcAft>
                <a:spcPct val="0"/>
              </a:spcAft>
              <a:defRPr sz="1300">
                <a:solidFill>
                  <a:schemeClr val="tx1"/>
                </a:solidFill>
                <a:latin typeface="Calibri" panose="020F0502020204030204" pitchFamily="34" charset="0"/>
              </a:defRPr>
            </a:lvl7pPr>
            <a:lvl8pPr marL="3428915" indent="-228594" defTabSz="685783" fontAlgn="base">
              <a:spcBef>
                <a:spcPct val="0"/>
              </a:spcBef>
              <a:spcAft>
                <a:spcPct val="0"/>
              </a:spcAft>
              <a:defRPr sz="1300">
                <a:solidFill>
                  <a:schemeClr val="tx1"/>
                </a:solidFill>
                <a:latin typeface="Calibri" panose="020F0502020204030204" pitchFamily="34" charset="0"/>
              </a:defRPr>
            </a:lvl8pPr>
            <a:lvl9pPr marL="3886103" indent="-228594" defTabSz="685783" fontAlgn="base">
              <a:spcBef>
                <a:spcPct val="0"/>
              </a:spcBef>
              <a:spcAft>
                <a:spcPct val="0"/>
              </a:spcAft>
              <a:defRPr sz="1300">
                <a:solidFill>
                  <a:schemeClr val="tx1"/>
                </a:solidFill>
                <a:latin typeface="Calibri" panose="020F0502020204030204" pitchFamily="34" charset="0"/>
              </a:defRPr>
            </a:lvl9pPr>
          </a:lstStyle>
          <a:p>
            <a:pPr defTabSz="685783" fontAlgn="base">
              <a:spcBef>
                <a:spcPct val="0"/>
              </a:spcBef>
              <a:spcAft>
                <a:spcPct val="0"/>
              </a:spcAft>
              <a:defRPr/>
            </a:pPr>
            <a:fld id="{735128D0-CE13-4212-85D9-B694E9D5814C}" type="datetime4">
              <a:rPr lang="en-US" altLang="en-US" sz="900">
                <a:solidFill>
                  <a:srgbClr val="FFFFFF"/>
                </a:solidFill>
                <a:latin typeface="Arial" panose="020B0604020202020204" pitchFamily="34" charset="0"/>
              </a:rPr>
              <a:pPr defTabSz="685783" fontAlgn="base">
                <a:spcBef>
                  <a:spcPct val="0"/>
                </a:spcBef>
                <a:spcAft>
                  <a:spcPct val="0"/>
                </a:spcAft>
                <a:defRPr/>
              </a:pPr>
              <a:t>February 9, 2026</a:t>
            </a:fld>
            <a:endParaRPr lang="en-US" altLang="en-US" sz="900">
              <a:solidFill>
                <a:srgbClr val="FFFFFF"/>
              </a:solidFill>
              <a:latin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31" indent="-285743">
              <a:defRPr sz="1300">
                <a:solidFill>
                  <a:schemeClr val="tx1"/>
                </a:solidFill>
                <a:latin typeface="Calibri" panose="020F0502020204030204" pitchFamily="34" charset="0"/>
              </a:defRPr>
            </a:lvl2pPr>
            <a:lvl3pPr marL="1142972" indent="-228594">
              <a:defRPr sz="1300">
                <a:solidFill>
                  <a:schemeClr val="tx1"/>
                </a:solidFill>
                <a:latin typeface="Calibri" panose="020F0502020204030204" pitchFamily="34" charset="0"/>
              </a:defRPr>
            </a:lvl3pPr>
            <a:lvl4pPr marL="1600160" indent="-228594">
              <a:defRPr sz="1300">
                <a:solidFill>
                  <a:schemeClr val="tx1"/>
                </a:solidFill>
                <a:latin typeface="Calibri" panose="020F0502020204030204" pitchFamily="34" charset="0"/>
              </a:defRPr>
            </a:lvl4pPr>
            <a:lvl5pPr marL="2057348" indent="-228594">
              <a:defRPr sz="1300">
                <a:solidFill>
                  <a:schemeClr val="tx1"/>
                </a:solidFill>
                <a:latin typeface="Calibri" panose="020F0502020204030204" pitchFamily="34" charset="0"/>
              </a:defRPr>
            </a:lvl5pPr>
            <a:lvl6pPr marL="2514537" indent="-228594" defTabSz="685783" fontAlgn="base">
              <a:spcBef>
                <a:spcPct val="0"/>
              </a:spcBef>
              <a:spcAft>
                <a:spcPct val="0"/>
              </a:spcAft>
              <a:defRPr sz="1300">
                <a:solidFill>
                  <a:schemeClr val="tx1"/>
                </a:solidFill>
                <a:latin typeface="Calibri" panose="020F0502020204030204" pitchFamily="34" charset="0"/>
              </a:defRPr>
            </a:lvl6pPr>
            <a:lvl7pPr marL="2971726" indent="-228594" defTabSz="685783" fontAlgn="base">
              <a:spcBef>
                <a:spcPct val="0"/>
              </a:spcBef>
              <a:spcAft>
                <a:spcPct val="0"/>
              </a:spcAft>
              <a:defRPr sz="1300">
                <a:solidFill>
                  <a:schemeClr val="tx1"/>
                </a:solidFill>
                <a:latin typeface="Calibri" panose="020F0502020204030204" pitchFamily="34" charset="0"/>
              </a:defRPr>
            </a:lvl7pPr>
            <a:lvl8pPr marL="3428915" indent="-228594" defTabSz="685783" fontAlgn="base">
              <a:spcBef>
                <a:spcPct val="0"/>
              </a:spcBef>
              <a:spcAft>
                <a:spcPct val="0"/>
              </a:spcAft>
              <a:defRPr sz="1300">
                <a:solidFill>
                  <a:schemeClr val="tx1"/>
                </a:solidFill>
                <a:latin typeface="Calibri" panose="020F0502020204030204" pitchFamily="34" charset="0"/>
              </a:defRPr>
            </a:lvl8pPr>
            <a:lvl9pPr marL="3886103" indent="-228594" defTabSz="685783" fontAlgn="base">
              <a:spcBef>
                <a:spcPct val="0"/>
              </a:spcBef>
              <a:spcAft>
                <a:spcPct val="0"/>
              </a:spcAft>
              <a:defRPr sz="1300">
                <a:solidFill>
                  <a:schemeClr val="tx1"/>
                </a:solidFill>
                <a:latin typeface="Calibri" panose="020F0502020204030204" pitchFamily="34" charset="0"/>
              </a:defRPr>
            </a:lvl9pPr>
          </a:lstStyle>
          <a:p>
            <a:pPr defTabSz="685783" fontAlgn="base">
              <a:spcBef>
                <a:spcPct val="0"/>
              </a:spcBef>
              <a:spcAft>
                <a:spcPct val="0"/>
              </a:spcAft>
              <a:defRPr/>
            </a:pPr>
            <a:fld id="{1C0B0C8D-8F03-1047-9C69-CD9CA23E3E8B}" type="slidenum">
              <a:rPr lang="en-US" altLang="en-US" sz="900">
                <a:solidFill>
                  <a:srgbClr val="FFFFFF"/>
                </a:solidFill>
                <a:latin typeface="Arial" panose="020B0604020202020204" pitchFamily="34" charset="0"/>
              </a:rPr>
              <a:pPr defTabSz="685783" fontAlgn="base">
                <a:spcBef>
                  <a:spcPct val="0"/>
                </a:spcBef>
                <a:spcAft>
                  <a:spcPct val="0"/>
                </a:spcAft>
                <a:defRPr/>
              </a:pPr>
              <a:t>20</a:t>
            </a:fld>
            <a:endParaRPr lang="en-US" altLang="en-US" sz="900">
              <a:solidFill>
                <a:srgbClr val="FFFFFF"/>
              </a:solidFill>
              <a:latin typeface="Arial" panose="020B0604020202020204" pitchFamily="34" charset="0"/>
            </a:endParaRPr>
          </a:p>
        </p:txBody>
      </p:sp>
      <p:sp>
        <p:nvSpPr>
          <p:cNvPr id="5" name="Footer Placeholder 4">
            <a:extLst>
              <a:ext uri="{FF2B5EF4-FFF2-40B4-BE49-F238E27FC236}">
                <a16:creationId xmlns:a16="http://schemas.microsoft.com/office/drawing/2014/main" id="{E002371A-81F2-4095-8B5C-E38877565E67}"/>
              </a:ext>
            </a:extLst>
          </p:cNvPr>
          <p:cNvSpPr>
            <a:spLocks noGrp="1"/>
          </p:cNvSpPr>
          <p:nvPr>
            <p:ph type="ftr" sz="quarter" idx="18"/>
          </p:nvPr>
        </p:nvSpPr>
        <p:spPr/>
        <p:txBody>
          <a:bodyPr/>
          <a:lstStyle/>
          <a:p>
            <a:pPr defTabSz="685783">
              <a:defRPr/>
            </a:pPr>
            <a:r>
              <a:rPr lang="en-US">
                <a:solidFill>
                  <a:srgbClr val="FFFFFF"/>
                </a:solidFill>
                <a:latin typeface="Arial" panose="020B0604020202020204" pitchFamily="34" charset="0"/>
                <a:cs typeface="Arial" panose="020B0604020202020204" pitchFamily="34" charset="0"/>
              </a:rPr>
              <a:t>Stellar MLS</a:t>
            </a:r>
          </a:p>
        </p:txBody>
      </p:sp>
      <p:pic>
        <p:nvPicPr>
          <p:cNvPr id="7" name="Picture 6" descr="A purple text on a black background&#10;&#10;Description automatically generated">
            <a:extLst>
              <a:ext uri="{FF2B5EF4-FFF2-40B4-BE49-F238E27FC236}">
                <a16:creationId xmlns:a16="http://schemas.microsoft.com/office/drawing/2014/main" id="{C59F0AC0-82B7-1273-4964-6DEEE0481EBA}"/>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
        <p:nvSpPr>
          <p:cNvPr id="4" name="TextBox 3">
            <a:extLst>
              <a:ext uri="{FF2B5EF4-FFF2-40B4-BE49-F238E27FC236}">
                <a16:creationId xmlns:a16="http://schemas.microsoft.com/office/drawing/2014/main" id="{38D8AF42-3FD3-3C96-3FB7-8CFDF8BDB9C6}"/>
              </a:ext>
            </a:extLst>
          </p:cNvPr>
          <p:cNvSpPr txBox="1"/>
          <p:nvPr/>
        </p:nvSpPr>
        <p:spPr>
          <a:xfrm>
            <a:off x="6084849" y="908327"/>
            <a:ext cx="2658955" cy="60016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b="1" u="sng">
                <a:solidFill>
                  <a:srgbClr val="0070C0"/>
                </a:solidFill>
                <a:latin typeface="Arial" panose="020B0604020202020204" pitchFamily="34" charset="0"/>
                <a:cs typeface="Arial" panose="020B0604020202020204" pitchFamily="34" charset="0"/>
              </a:rPr>
              <a:t>Revenue:</a:t>
            </a:r>
            <a:r>
              <a:rPr lang="en-US" sz="1100">
                <a:solidFill>
                  <a:srgbClr val="0070C0"/>
                </a:solidFill>
                <a:latin typeface="Arial" panose="020B0604020202020204" pitchFamily="34" charset="0"/>
                <a:cs typeface="Arial" panose="020B0604020202020204" pitchFamily="34" charset="0"/>
              </a:rPr>
              <a:t> YTD forecast is better than  budget due to common recovery costs higher than planned. </a:t>
            </a:r>
          </a:p>
        </p:txBody>
      </p:sp>
      <p:sp>
        <p:nvSpPr>
          <p:cNvPr id="6" name="TextBox 5">
            <a:extLst>
              <a:ext uri="{FF2B5EF4-FFF2-40B4-BE49-F238E27FC236}">
                <a16:creationId xmlns:a16="http://schemas.microsoft.com/office/drawing/2014/main" id="{F03E43D8-FF0D-85DC-540C-D8B51D502FD4}"/>
              </a:ext>
            </a:extLst>
          </p:cNvPr>
          <p:cNvSpPr txBox="1"/>
          <p:nvPr/>
        </p:nvSpPr>
        <p:spPr>
          <a:xfrm>
            <a:off x="6084849" y="1633036"/>
            <a:ext cx="2658955" cy="769441"/>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b="1" u="sng">
                <a:solidFill>
                  <a:srgbClr val="0070C0"/>
                </a:solidFill>
                <a:latin typeface="Arial" panose="020B0604020202020204" pitchFamily="34" charset="0"/>
                <a:cs typeface="Arial" panose="020B0604020202020204" pitchFamily="34" charset="0"/>
              </a:rPr>
              <a:t>Building, Utilities &amp; </a:t>
            </a:r>
            <a:r>
              <a:rPr lang="en-US" sz="1100" b="1" u="sng" err="1">
                <a:solidFill>
                  <a:srgbClr val="0070C0"/>
                </a:solidFill>
                <a:latin typeface="Arial" panose="020B0604020202020204" pitchFamily="34" charset="0"/>
                <a:cs typeface="Arial" panose="020B0604020202020204" pitchFamily="34" charset="0"/>
              </a:rPr>
              <a:t>Maint</a:t>
            </a:r>
            <a:r>
              <a:rPr lang="en-US" sz="1100" b="1" u="sng">
                <a:solidFill>
                  <a:srgbClr val="0070C0"/>
                </a:solidFill>
                <a:latin typeface="Arial" panose="020B0604020202020204" pitchFamily="34" charset="0"/>
                <a:cs typeface="Arial" panose="020B0604020202020204" pitchFamily="34" charset="0"/>
              </a:rPr>
              <a:t>.:</a:t>
            </a:r>
            <a:r>
              <a:rPr lang="en-US" sz="1100" b="1">
                <a:solidFill>
                  <a:srgbClr val="0070C0"/>
                </a:solidFill>
                <a:latin typeface="Arial" panose="020B0604020202020204" pitchFamily="34" charset="0"/>
                <a:cs typeface="Arial" panose="020B0604020202020204" pitchFamily="34" charset="0"/>
              </a:rPr>
              <a:t> </a:t>
            </a:r>
            <a:r>
              <a:rPr lang="en-US" sz="1100">
                <a:solidFill>
                  <a:srgbClr val="0070C0"/>
                </a:solidFill>
                <a:latin typeface="Arial" panose="020B0604020202020204" pitchFamily="34" charset="0"/>
                <a:cs typeface="Arial" panose="020B0604020202020204" pitchFamily="34" charset="0"/>
              </a:rPr>
              <a:t>Due to $15K for backflow valve and Fire Marshall violation compliance cost earlier this year. </a:t>
            </a:r>
            <a:endParaRPr lang="en-US" sz="1100">
              <a:solidFill>
                <a:srgbClr val="FF0000"/>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295A1CB7-A971-0425-1E06-1BEDBD225DBA}"/>
              </a:ext>
            </a:extLst>
          </p:cNvPr>
          <p:cNvPicPr>
            <a:picLocks noChangeAspect="1"/>
          </p:cNvPicPr>
          <p:nvPr/>
        </p:nvPicPr>
        <p:blipFill>
          <a:blip r:embed="rId3"/>
          <a:stretch>
            <a:fillRect/>
          </a:stretch>
        </p:blipFill>
        <p:spPr>
          <a:xfrm>
            <a:off x="1367486" y="669139"/>
            <a:ext cx="4606636" cy="3896709"/>
          </a:xfrm>
          <a:prstGeom prst="rect">
            <a:avLst/>
          </a:prstGeom>
        </p:spPr>
      </p:pic>
    </p:spTree>
    <p:extLst>
      <p:ext uri="{BB962C8B-B14F-4D97-AF65-F5344CB8AC3E}">
        <p14:creationId xmlns:p14="http://schemas.microsoft.com/office/powerpoint/2010/main" val="103297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628650" y="2571750"/>
            <a:ext cx="8121811" cy="526657"/>
          </a:xfrm>
        </p:spPr>
        <p:txBody>
          <a:bodyPr/>
          <a:lstStyle/>
          <a:p>
            <a:pPr algn="ctr"/>
            <a:r>
              <a:rPr lang="en-US" sz="3200"/>
              <a:t>UCO FY2026 Forecast</a:t>
            </a:r>
            <a:br>
              <a:rPr lang="en-US" sz="3200"/>
            </a:br>
            <a:endParaRPr lang="en-US" sz="2800" b="1"/>
          </a:p>
        </p:txBody>
      </p:sp>
      <p:pic>
        <p:nvPicPr>
          <p:cNvPr id="5" name="Picture 4" descr="Logo&#10;&#10;Description automatically generated with medium confidence">
            <a:extLst>
              <a:ext uri="{FF2B5EF4-FFF2-40B4-BE49-F238E27FC236}">
                <a16:creationId xmlns:a16="http://schemas.microsoft.com/office/drawing/2014/main" id="{C84D45C8-57EF-FFE7-8F37-7A020E7835D5}"/>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3559196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E4C59-4B46-110B-65D1-3171CF683D60}"/>
            </a:ext>
          </a:extLst>
        </p:cNvPr>
        <p:cNvGrpSpPr/>
        <p:nvPr/>
      </p:nvGrpSpPr>
      <p:grpSpPr>
        <a:xfrm>
          <a:off x="0" y="0"/>
          <a:ext cx="0" cy="0"/>
          <a:chOff x="0" y="0"/>
          <a:chExt cx="0" cy="0"/>
        </a:xfrm>
      </p:grpSpPr>
      <p:sp>
        <p:nvSpPr>
          <p:cNvPr id="15" name="Text Placeholder 14">
            <a:extLst>
              <a:ext uri="{FF2B5EF4-FFF2-40B4-BE49-F238E27FC236}">
                <a16:creationId xmlns:a16="http://schemas.microsoft.com/office/drawing/2014/main" id="{B41C0FFA-CBEE-F3B1-5576-50A32657DD80}"/>
              </a:ext>
            </a:extLst>
          </p:cNvPr>
          <p:cNvSpPr>
            <a:spLocks noGrp="1"/>
          </p:cNvSpPr>
          <p:nvPr>
            <p:ph type="body" idx="1"/>
          </p:nvPr>
        </p:nvSpPr>
        <p:spPr>
          <a:xfrm>
            <a:off x="1529872" y="282051"/>
            <a:ext cx="6084256" cy="503237"/>
          </a:xfrm>
        </p:spPr>
        <p:txBody>
          <a:bodyPr/>
          <a:lstStyle/>
          <a:p>
            <a:pPr>
              <a:defRPr/>
            </a:pPr>
            <a:r>
              <a:rPr lang="en-US" sz="2000">
                <a:solidFill>
                  <a:schemeClr val="accent1"/>
                </a:solidFill>
                <a:effectLst>
                  <a:outerShdw blurRad="50800" dist="38100" dir="2700000" algn="tl" rotWithShape="0">
                    <a:prstClr val="black">
                      <a:alpha val="40000"/>
                    </a:prstClr>
                  </a:outerShdw>
                </a:effectLst>
              </a:rPr>
              <a:t>FY2026 UCO forecast  vs. budget- update</a:t>
            </a:r>
            <a:endParaRPr lang="en-US" sz="2400"/>
          </a:p>
        </p:txBody>
      </p:sp>
      <p:sp>
        <p:nvSpPr>
          <p:cNvPr id="28674" name="Date Placeholder 2">
            <a:extLst>
              <a:ext uri="{FF2B5EF4-FFF2-40B4-BE49-F238E27FC236}">
                <a16:creationId xmlns:a16="http://schemas.microsoft.com/office/drawing/2014/main" id="{29E80970-1D10-A484-EB3C-2F5D0C25C6F6}"/>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BB796DC0-8DBA-4297-A04A-D8319AAB3530}"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577899E3-BB93-4AC7-4AFD-2EB675D2D079}"/>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22</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5C237282-A725-3850-592F-CA0843C87957}"/>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pic>
        <p:nvPicPr>
          <p:cNvPr id="3" name="Picture 2" descr="A purple text on a black background&#10;&#10;Description automatically generated">
            <a:extLst>
              <a:ext uri="{FF2B5EF4-FFF2-40B4-BE49-F238E27FC236}">
                <a16:creationId xmlns:a16="http://schemas.microsoft.com/office/drawing/2014/main" id="{4EACC867-D221-3FBD-08CF-CC6C2C1F842F}"/>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
        <p:nvSpPr>
          <p:cNvPr id="9" name="Rectangle 8">
            <a:extLst>
              <a:ext uri="{FF2B5EF4-FFF2-40B4-BE49-F238E27FC236}">
                <a16:creationId xmlns:a16="http://schemas.microsoft.com/office/drawing/2014/main" id="{85B8F19C-CAF7-98CC-BB0E-484662D73D00}"/>
              </a:ext>
            </a:extLst>
          </p:cNvPr>
          <p:cNvSpPr/>
          <p:nvPr/>
        </p:nvSpPr>
        <p:spPr>
          <a:xfrm>
            <a:off x="5880579" y="814935"/>
            <a:ext cx="2906039" cy="637346"/>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Revenue</a:t>
            </a:r>
            <a:r>
              <a:rPr lang="en-US" sz="1000">
                <a:solidFill>
                  <a:schemeClr val="accent3">
                    <a:lumMod val="60000"/>
                    <a:lumOff val="40000"/>
                  </a:schemeClr>
                </a:solidFill>
                <a:latin typeface="Arial" panose="020B0604020202020204" pitchFamily="34" charset="0"/>
                <a:cs typeface="Arial" panose="020B0604020202020204" pitchFamily="34" charset="0"/>
              </a:rPr>
              <a:t>: Is unfavorable due to slow ramp up in international markets. Revenue was completely removed in 2026 forecast.</a:t>
            </a:r>
          </a:p>
        </p:txBody>
      </p:sp>
      <p:sp>
        <p:nvSpPr>
          <p:cNvPr id="6" name="Rectangle 5">
            <a:extLst>
              <a:ext uri="{FF2B5EF4-FFF2-40B4-BE49-F238E27FC236}">
                <a16:creationId xmlns:a16="http://schemas.microsoft.com/office/drawing/2014/main" id="{7DB3A0AB-964B-CBB6-6B9F-1E95775875BB}"/>
              </a:ext>
            </a:extLst>
          </p:cNvPr>
          <p:cNvSpPr/>
          <p:nvPr/>
        </p:nvSpPr>
        <p:spPr>
          <a:xfrm>
            <a:off x="5880577" y="2835388"/>
            <a:ext cx="2906039" cy="594811"/>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Marketing</a:t>
            </a:r>
            <a:r>
              <a:rPr lang="en-US" sz="1000">
                <a:solidFill>
                  <a:schemeClr val="accent3">
                    <a:lumMod val="60000"/>
                    <a:lumOff val="40000"/>
                  </a:schemeClr>
                </a:solidFill>
                <a:latin typeface="Arial" panose="020B0604020202020204" pitchFamily="34" charset="0"/>
                <a:cs typeface="Arial" panose="020B0604020202020204" pitchFamily="34" charset="0"/>
              </a:rPr>
              <a:t>:  Forecast based on year-to-date actuals and budgeted amounts for the remainder of the year.</a:t>
            </a:r>
          </a:p>
        </p:txBody>
      </p:sp>
      <p:sp>
        <p:nvSpPr>
          <p:cNvPr id="2" name="Rectangle 1">
            <a:extLst>
              <a:ext uri="{FF2B5EF4-FFF2-40B4-BE49-F238E27FC236}">
                <a16:creationId xmlns:a16="http://schemas.microsoft.com/office/drawing/2014/main" id="{A1565266-9B5A-017B-598F-0ABA554A406E}"/>
              </a:ext>
            </a:extLst>
          </p:cNvPr>
          <p:cNvSpPr/>
          <p:nvPr/>
        </p:nvSpPr>
        <p:spPr>
          <a:xfrm>
            <a:off x="5880577" y="2136033"/>
            <a:ext cx="2906039" cy="637346"/>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General &amp; </a:t>
            </a:r>
            <a:r>
              <a:rPr lang="en-US" sz="1000" b="1" u="sng" err="1">
                <a:solidFill>
                  <a:schemeClr val="accent3">
                    <a:lumMod val="60000"/>
                    <a:lumOff val="40000"/>
                  </a:schemeClr>
                </a:solidFill>
                <a:latin typeface="Arial" panose="020B0604020202020204" pitchFamily="34" charset="0"/>
                <a:cs typeface="Arial" panose="020B0604020202020204" pitchFamily="34" charset="0"/>
              </a:rPr>
              <a:t>Adminstrative</a:t>
            </a:r>
            <a:r>
              <a:rPr lang="en-US" sz="1000" b="1" u="sng">
                <a:solidFill>
                  <a:schemeClr val="accent3">
                    <a:lumMod val="60000"/>
                    <a:lumOff val="40000"/>
                  </a:schemeClr>
                </a:solidFill>
                <a:latin typeface="Arial" panose="020B0604020202020204" pitchFamily="34" charset="0"/>
                <a:cs typeface="Arial" panose="020B0604020202020204" pitchFamily="34" charset="0"/>
              </a:rPr>
              <a:t>:</a:t>
            </a:r>
            <a:r>
              <a:rPr lang="en-US" sz="1000" b="1">
                <a:solidFill>
                  <a:schemeClr val="accent3">
                    <a:lumMod val="60000"/>
                    <a:lumOff val="40000"/>
                  </a:schemeClr>
                </a:solidFill>
                <a:latin typeface="Arial" panose="020B0604020202020204" pitchFamily="34" charset="0"/>
                <a:cs typeface="Arial" panose="020B0604020202020204" pitchFamily="34" charset="0"/>
              </a:rPr>
              <a:t> </a:t>
            </a:r>
            <a:r>
              <a:rPr lang="en-US" sz="1000">
                <a:solidFill>
                  <a:schemeClr val="accent3">
                    <a:lumMod val="60000"/>
                    <a:lumOff val="40000"/>
                  </a:schemeClr>
                </a:solidFill>
                <a:latin typeface="Arial" panose="020B0604020202020204" pitchFamily="34" charset="0"/>
                <a:cs typeface="Arial" panose="020B0604020202020204" pitchFamily="34" charset="0"/>
              </a:rPr>
              <a:t>Increase driven by Dues and Subscription expenses exceeding budget</a:t>
            </a:r>
            <a:r>
              <a:rPr lang="en-US" sz="1000"/>
              <a:t>.</a:t>
            </a:r>
            <a:endParaRPr lang="en-US" sz="1000" b="1" u="sng">
              <a:solidFill>
                <a:schemeClr val="accent3">
                  <a:lumMod val="60000"/>
                  <a:lumOff val="40000"/>
                </a:schemeClr>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35C8989-F9BC-C84F-D466-FD173FCE1DCD}"/>
              </a:ext>
            </a:extLst>
          </p:cNvPr>
          <p:cNvSpPr/>
          <p:nvPr/>
        </p:nvSpPr>
        <p:spPr>
          <a:xfrm>
            <a:off x="5880577" y="3531700"/>
            <a:ext cx="2906039" cy="594811"/>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Travel, Meetings &amp; Events</a:t>
            </a:r>
            <a:r>
              <a:rPr lang="en-US" sz="1000">
                <a:solidFill>
                  <a:schemeClr val="accent3">
                    <a:lumMod val="60000"/>
                    <a:lumOff val="40000"/>
                  </a:schemeClr>
                </a:solidFill>
                <a:latin typeface="Arial" panose="020B0604020202020204" pitchFamily="34" charset="0"/>
                <a:cs typeface="Arial" panose="020B0604020202020204" pitchFamily="34" charset="0"/>
              </a:rPr>
              <a:t>: Forecast based on year-to-date actuals and budgeted amounts for the remainder of the year.</a:t>
            </a:r>
          </a:p>
        </p:txBody>
      </p:sp>
      <p:sp>
        <p:nvSpPr>
          <p:cNvPr id="8" name="Rectangle 7">
            <a:extLst>
              <a:ext uri="{FF2B5EF4-FFF2-40B4-BE49-F238E27FC236}">
                <a16:creationId xmlns:a16="http://schemas.microsoft.com/office/drawing/2014/main" id="{E1C10036-5CEC-4274-D676-6464666A14BD}"/>
              </a:ext>
            </a:extLst>
          </p:cNvPr>
          <p:cNvSpPr/>
          <p:nvPr/>
        </p:nvSpPr>
        <p:spPr>
          <a:xfrm>
            <a:off x="5880577" y="1481928"/>
            <a:ext cx="2906039" cy="594811"/>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Professional Fees &amp; Services</a:t>
            </a:r>
            <a:r>
              <a:rPr lang="en-US" sz="1000">
                <a:solidFill>
                  <a:schemeClr val="accent3">
                    <a:lumMod val="60000"/>
                    <a:lumOff val="40000"/>
                  </a:schemeClr>
                </a:solidFill>
                <a:latin typeface="Arial" panose="020B0604020202020204" pitchFamily="34" charset="0"/>
                <a:cs typeface="Arial" panose="020B0604020202020204" pitchFamily="34" charset="0"/>
              </a:rPr>
              <a:t>:  Forecast based on year-to-date actuals and budgeted amounts for the remainder of the year.</a:t>
            </a:r>
          </a:p>
        </p:txBody>
      </p:sp>
      <p:pic>
        <p:nvPicPr>
          <p:cNvPr id="10" name="Picture 9">
            <a:extLst>
              <a:ext uri="{FF2B5EF4-FFF2-40B4-BE49-F238E27FC236}">
                <a16:creationId xmlns:a16="http://schemas.microsoft.com/office/drawing/2014/main" id="{262C0B4F-69A6-5E1C-B151-B3894B826E01}"/>
              </a:ext>
            </a:extLst>
          </p:cNvPr>
          <p:cNvPicPr>
            <a:picLocks noChangeAspect="1"/>
          </p:cNvPicPr>
          <p:nvPr/>
        </p:nvPicPr>
        <p:blipFill>
          <a:blip r:embed="rId3"/>
          <a:stretch>
            <a:fillRect/>
          </a:stretch>
        </p:blipFill>
        <p:spPr>
          <a:xfrm>
            <a:off x="606456" y="814935"/>
            <a:ext cx="5104762" cy="3638095"/>
          </a:xfrm>
          <a:prstGeom prst="rect">
            <a:avLst/>
          </a:prstGeom>
        </p:spPr>
      </p:pic>
    </p:spTree>
    <p:extLst>
      <p:ext uri="{BB962C8B-B14F-4D97-AF65-F5344CB8AC3E}">
        <p14:creationId xmlns:p14="http://schemas.microsoft.com/office/powerpoint/2010/main" val="22660018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511094" y="2599805"/>
            <a:ext cx="8121811" cy="1011035"/>
          </a:xfrm>
        </p:spPr>
        <p:txBody>
          <a:bodyPr/>
          <a:lstStyle/>
          <a:p>
            <a:pPr algn="ctr"/>
            <a:r>
              <a:rPr lang="en-US" sz="3200"/>
              <a:t>Stellar FY2027 Budget</a:t>
            </a:r>
            <a:endParaRPr lang="en-US" sz="2800" b="1"/>
          </a:p>
        </p:txBody>
      </p:sp>
      <p:pic>
        <p:nvPicPr>
          <p:cNvPr id="5" name="Picture 4" descr="Logo&#10;&#10;Description automatically generated with medium confidence">
            <a:extLst>
              <a:ext uri="{FF2B5EF4-FFF2-40B4-BE49-F238E27FC236}">
                <a16:creationId xmlns:a16="http://schemas.microsoft.com/office/drawing/2014/main" id="{CDB43049-3C47-0636-BCBF-C122F49C0BD0}"/>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3029480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35CA21AE-7902-45F4-A3B2-298C386AA285}"/>
              </a:ext>
            </a:extLst>
          </p:cNvPr>
          <p:cNvSpPr>
            <a:spLocks noGrp="1"/>
          </p:cNvSpPr>
          <p:nvPr>
            <p:ph type="dt" sz="half" idx="23"/>
          </p:nvPr>
        </p:nvSpPr>
        <p:spPr>
          <a:xfrm>
            <a:off x="6530976" y="4822826"/>
            <a:ext cx="1377950" cy="320675"/>
          </a:xfrm>
        </p:spPr>
        <p:txBody>
          <a:bodyPr vert="horz" lIns="91440" tIns="45720" rIns="91440" bIns="45720" rtlCol="0" anchor="ctr">
            <a:normAutofit/>
          </a:bodyPr>
          <a:lstStyle/>
          <a:p>
            <a:pPr defTabSz="685783">
              <a:spcAft>
                <a:spcPts val="600"/>
              </a:spcAft>
              <a:defRPr/>
            </a:pPr>
            <a:fld id="{3C9451A9-3536-4CB9-A765-7B52A4DC2A0C}" type="datetime4">
              <a:rPr lang="en-US">
                <a:solidFill>
                  <a:srgbClr val="FFFFFF"/>
                </a:solidFill>
              </a:rPr>
              <a:pPr defTabSz="685783">
                <a:spcAft>
                  <a:spcPts val="600"/>
                </a:spcAft>
                <a:defRPr/>
              </a:pPr>
              <a:t>February 9, 2026</a:t>
            </a:fld>
            <a:endParaRPr lang="en-US">
              <a:solidFill>
                <a:srgbClr val="FFFFFF"/>
              </a:solidFill>
            </a:endParaRPr>
          </a:p>
        </p:txBody>
      </p:sp>
      <p:sp>
        <p:nvSpPr>
          <p:cNvPr id="7" name="Slide Number Placeholder 6">
            <a:extLst>
              <a:ext uri="{FF2B5EF4-FFF2-40B4-BE49-F238E27FC236}">
                <a16:creationId xmlns:a16="http://schemas.microsoft.com/office/drawing/2014/main" id="{5DB6AD11-4D8C-40D3-B0A5-0CC6604330DF}"/>
              </a:ext>
            </a:extLst>
          </p:cNvPr>
          <p:cNvSpPr>
            <a:spLocks noGrp="1"/>
          </p:cNvSpPr>
          <p:nvPr>
            <p:ph type="sldNum" sz="quarter" idx="25"/>
          </p:nvPr>
        </p:nvSpPr>
        <p:spPr>
          <a:xfrm>
            <a:off x="7989888" y="4822826"/>
            <a:ext cx="527050" cy="320675"/>
          </a:xfrm>
        </p:spPr>
        <p:txBody>
          <a:bodyPr vert="horz" lIns="91440" tIns="45720" rIns="91440" bIns="45720" rtlCol="0" anchor="ctr">
            <a:normAutofit/>
          </a:bodyPr>
          <a:lstStyle/>
          <a:p>
            <a:pPr defTabSz="685783">
              <a:spcAft>
                <a:spcPts val="600"/>
              </a:spcAft>
              <a:defRPr/>
            </a:pPr>
            <a:fld id="{F45AC9F2-5FC5-AE4A-A6DD-48925BBED5A7}" type="slidenum">
              <a:rPr lang="en-US">
                <a:solidFill>
                  <a:srgbClr val="FFFFFF"/>
                </a:solidFill>
              </a:rPr>
              <a:pPr defTabSz="685783">
                <a:spcAft>
                  <a:spcPts val="600"/>
                </a:spcAft>
                <a:defRPr/>
              </a:pPr>
              <a:t>24</a:t>
            </a:fld>
            <a:endParaRPr lang="en-US">
              <a:solidFill>
                <a:srgbClr val="FFFFFF"/>
              </a:solidFill>
            </a:endParaRPr>
          </a:p>
        </p:txBody>
      </p:sp>
      <p:sp>
        <p:nvSpPr>
          <p:cNvPr id="3" name="Footer Placeholder 2">
            <a:extLst>
              <a:ext uri="{FF2B5EF4-FFF2-40B4-BE49-F238E27FC236}">
                <a16:creationId xmlns:a16="http://schemas.microsoft.com/office/drawing/2014/main" id="{3C7EA555-80C3-450B-B32B-15848BCF795B}"/>
              </a:ext>
            </a:extLst>
          </p:cNvPr>
          <p:cNvSpPr>
            <a:spLocks noGrp="1"/>
          </p:cNvSpPr>
          <p:nvPr>
            <p:ph type="ftr" sz="quarter" idx="4294967295"/>
          </p:nvPr>
        </p:nvSpPr>
        <p:spPr>
          <a:xfrm>
            <a:off x="331788" y="4830763"/>
            <a:ext cx="1270000" cy="320675"/>
          </a:xfrm>
        </p:spPr>
        <p:txBody>
          <a:bodyPr/>
          <a:lstStyle/>
          <a:p>
            <a:pPr defTabSz="685783">
              <a:spcAft>
                <a:spcPts val="600"/>
              </a:spcAft>
              <a:defRPr/>
            </a:pPr>
            <a:r>
              <a:rPr lang="en-US">
                <a:solidFill>
                  <a:srgbClr val="000000">
                    <a:tint val="75000"/>
                  </a:srgbClr>
                </a:solidFill>
              </a:rPr>
              <a:t>Stellar MLS</a:t>
            </a:r>
          </a:p>
        </p:txBody>
      </p:sp>
      <p:sp>
        <p:nvSpPr>
          <p:cNvPr id="4" name="Text Placeholder 10">
            <a:extLst>
              <a:ext uri="{FF2B5EF4-FFF2-40B4-BE49-F238E27FC236}">
                <a16:creationId xmlns:a16="http://schemas.microsoft.com/office/drawing/2014/main" id="{C1889AC6-8867-CB0A-30E0-735C1F75C19B}"/>
              </a:ext>
            </a:extLst>
          </p:cNvPr>
          <p:cNvSpPr>
            <a:spLocks noGrp="1"/>
          </p:cNvSpPr>
          <p:nvPr>
            <p:ph type="body" idx="1"/>
          </p:nvPr>
        </p:nvSpPr>
        <p:spPr>
          <a:xfrm>
            <a:off x="1850849" y="1"/>
            <a:ext cx="5442302" cy="503636"/>
          </a:xfrm>
          <a:effectLst/>
        </p:spPr>
        <p:txBody>
          <a:bodyPr/>
          <a:lstStyle/>
          <a:p>
            <a:pPr algn="ctr"/>
            <a:r>
              <a:rPr lang="en-US" sz="2800">
                <a:solidFill>
                  <a:schemeClr val="accent1"/>
                </a:solidFill>
                <a:effectLst>
                  <a:outerShdw blurRad="50800" dist="38100" dir="2700000" algn="tl" rotWithShape="0">
                    <a:prstClr val="black">
                      <a:alpha val="40000"/>
                    </a:prstClr>
                  </a:outerShdw>
                </a:effectLst>
              </a:rPr>
              <a:t>Executive</a:t>
            </a:r>
            <a:r>
              <a:rPr lang="en-US" sz="2800"/>
              <a:t> </a:t>
            </a:r>
            <a:r>
              <a:rPr lang="en-US" sz="2800">
                <a:solidFill>
                  <a:schemeClr val="accent1"/>
                </a:solidFill>
                <a:effectLst>
                  <a:outerShdw blurRad="50800" dist="38100" dir="2700000" algn="tl" rotWithShape="0">
                    <a:prstClr val="black">
                      <a:alpha val="40000"/>
                    </a:prstClr>
                  </a:outerShdw>
                </a:effectLst>
              </a:rPr>
              <a:t>Summary  1 of 3</a:t>
            </a:r>
          </a:p>
        </p:txBody>
      </p:sp>
      <p:sp>
        <p:nvSpPr>
          <p:cNvPr id="11" name="TextBox 10">
            <a:extLst>
              <a:ext uri="{FF2B5EF4-FFF2-40B4-BE49-F238E27FC236}">
                <a16:creationId xmlns:a16="http://schemas.microsoft.com/office/drawing/2014/main" id="{BD237A10-58CA-B4AF-D72E-3AFD9551B2BF}"/>
              </a:ext>
            </a:extLst>
          </p:cNvPr>
          <p:cNvSpPr txBox="1"/>
          <p:nvPr/>
        </p:nvSpPr>
        <p:spPr>
          <a:xfrm>
            <a:off x="0" y="451088"/>
            <a:ext cx="8820456" cy="4385816"/>
          </a:xfrm>
          <a:prstGeom prst="rect">
            <a:avLst/>
          </a:prstGeom>
          <a:solidFill>
            <a:schemeClr val="bg1"/>
          </a:solidFill>
        </p:spPr>
        <p:txBody>
          <a:bodyPr wrap="square">
            <a:spAutoFit/>
          </a:bodyPr>
          <a:lstStyle/>
          <a:p>
            <a:pPr marL="285743" indent="-285743" defTabSz="685783">
              <a:buClr>
                <a:srgbClr val="F38B00"/>
              </a:buClr>
              <a:buFont typeface="Arial" panose="020B0604020202020204" pitchFamily="34" charset="0"/>
              <a:buChar char="•"/>
            </a:pPr>
            <a:r>
              <a:rPr lang="en-US" sz="930">
                <a:solidFill>
                  <a:srgbClr val="000000"/>
                </a:solidFill>
                <a:latin typeface="Arial" panose="020B0604020202020204" pitchFamily="34" charset="0"/>
                <a:cs typeface="Arial" panose="020B0604020202020204" pitchFamily="34" charset="0"/>
              </a:rPr>
              <a:t>Significant economic uncertainty is looming as we move into 2026, which could adversely impact our spring Annual Billing and New Customer trends for FY2026.</a:t>
            </a:r>
          </a:p>
          <a:p>
            <a:pPr marL="285743" indent="-285743" defTabSz="685783">
              <a:buClr>
                <a:srgbClr val="F38B00"/>
              </a:buClr>
              <a:buFont typeface="Arial" panose="020B0604020202020204" pitchFamily="34" charset="0"/>
              <a:buChar char="•"/>
            </a:pPr>
            <a:r>
              <a:rPr lang="en-US" sz="930">
                <a:solidFill>
                  <a:srgbClr val="000000"/>
                </a:solidFill>
                <a:latin typeface="Arial" panose="020B0604020202020204" pitchFamily="34" charset="0"/>
                <a:cs typeface="Arial" panose="020B0604020202020204" pitchFamily="34" charset="0"/>
              </a:rPr>
              <a:t>We have largely relied on the 2023 Economic Think Tank recommendations to develop the 2027B with a 90% realization of FY2025 forecasted results.</a:t>
            </a:r>
          </a:p>
          <a:p>
            <a:pPr marL="285743" indent="-285743" defTabSz="685783">
              <a:buClr>
                <a:srgbClr val="F38B00"/>
              </a:buClr>
              <a:buFont typeface="Arial" panose="020B0604020202020204" pitchFamily="34" charset="0"/>
              <a:buChar char="•"/>
            </a:pPr>
            <a:r>
              <a:rPr lang="en-US" sz="930">
                <a:solidFill>
                  <a:srgbClr val="000000"/>
                </a:solidFill>
                <a:latin typeface="Arial" panose="020B0604020202020204" pitchFamily="34" charset="0"/>
                <a:cs typeface="Arial" panose="020B0604020202020204" pitchFamily="34" charset="0"/>
              </a:rPr>
              <a:t> In November NAR Chief Economist Lawrence Yun is forecasting a 14% nationwide increase in home sales, with new home sales increasing 5% and Median Home prices increasing by 4%. </a:t>
            </a:r>
          </a:p>
          <a:p>
            <a:pPr marL="628643" lvl="1" indent="-285743" defTabSz="685783">
              <a:buClr>
                <a:srgbClr val="F38B00"/>
              </a:buClr>
              <a:buFont typeface="Arial" panose="020B0604020202020204" pitchFamily="34" charset="0"/>
              <a:buChar char="•"/>
            </a:pPr>
            <a:r>
              <a:rPr lang="en-US" sz="930">
                <a:solidFill>
                  <a:srgbClr val="000000"/>
                </a:solidFill>
                <a:latin typeface="Arial" panose="020B0604020202020204" pitchFamily="34" charset="0"/>
                <a:cs typeface="Arial" panose="020B0604020202020204" pitchFamily="34" charset="0"/>
              </a:rPr>
              <a:t>He forecasts rates to average around 6% in 2026, down from a roughly 6.7% overall average for this year</a:t>
            </a:r>
            <a:r>
              <a:rPr lang="en-US" sz="930">
                <a:solidFill>
                  <a:srgbClr val="000000"/>
                </a:solidFill>
                <a:latin typeface="Calibri" panose="020F0502020204030204"/>
              </a:rPr>
              <a:t>.</a:t>
            </a:r>
          </a:p>
          <a:p>
            <a:pPr marL="628643" lvl="1" indent="-285743" defTabSz="685783">
              <a:buClr>
                <a:srgbClr val="F38B00"/>
              </a:buClr>
              <a:buFont typeface="Arial" panose="020B0604020202020204" pitchFamily="34" charset="0"/>
              <a:buChar char="•"/>
            </a:pPr>
            <a:r>
              <a:rPr lang="en-US" sz="930">
                <a:solidFill>
                  <a:srgbClr val="000000"/>
                </a:solidFill>
                <a:latin typeface="Arial" panose="020B0604020202020204" pitchFamily="34" charset="0"/>
                <a:cs typeface="Arial" panose="020B0604020202020204" pitchFamily="34" charset="0"/>
              </a:rPr>
              <a:t>Young adults still aspire to homeownership, but obstacles remain steep, like high rent, student loan debt and childcare costs. Better financial education about down payment assistance and special loan programs, like FHA, </a:t>
            </a:r>
          </a:p>
          <a:p>
            <a:pPr marL="628643" lvl="1" indent="-285743" defTabSz="685783">
              <a:buClr>
                <a:srgbClr val="F38B00"/>
              </a:buClr>
              <a:buFont typeface="Arial" panose="020B0604020202020204" pitchFamily="34" charset="0"/>
              <a:buChar char="•"/>
            </a:pPr>
            <a:r>
              <a:rPr lang="en-US" sz="930">
                <a:solidFill>
                  <a:srgbClr val="000000"/>
                </a:solidFill>
                <a:latin typeface="Arial" panose="020B0604020202020204" pitchFamily="34" charset="0"/>
                <a:cs typeface="Arial" panose="020B0604020202020204" pitchFamily="34" charset="0"/>
              </a:rPr>
              <a:t>Meanwhile, repeat buyers—especially baby boomers—are dominating the housing market, often buying with cash or tapping the substantial home-equity gains they’ve built over years of ownership.</a:t>
            </a:r>
          </a:p>
          <a:p>
            <a:pPr marL="971543" lvl="2" indent="-285743" defTabSz="685783">
              <a:buClr>
                <a:srgbClr val="F38B00"/>
              </a:buClr>
              <a:buFont typeface="Arial" panose="020B0604020202020204" pitchFamily="34" charset="0"/>
              <a:buChar char="•"/>
            </a:pPr>
            <a:r>
              <a:rPr lang="en-US" sz="930" b="1">
                <a:solidFill>
                  <a:srgbClr val="000000"/>
                </a:solidFill>
                <a:latin typeface="Arial" panose="020B0604020202020204" pitchFamily="34" charset="0"/>
                <a:cs typeface="Arial" panose="020B0604020202020204" pitchFamily="34" charset="0"/>
              </a:rPr>
              <a:t>“It requires some price reduction in order to move the home,” Yun said. “Homes that sit on the market for long ... will need to reduce the price to attract buyers</a:t>
            </a:r>
            <a:r>
              <a:rPr lang="en-US" sz="930">
                <a:solidFill>
                  <a:srgbClr val="000000"/>
                </a:solidFill>
                <a:latin typeface="Arial" panose="020B0604020202020204" pitchFamily="34" charset="0"/>
                <a:cs typeface="Arial" panose="020B0604020202020204" pitchFamily="34" charset="0"/>
              </a:rPr>
              <a:t>.”</a:t>
            </a:r>
          </a:p>
          <a:p>
            <a:pPr marL="628643" lvl="1" indent="-285743" defTabSz="685783">
              <a:buClr>
                <a:srgbClr val="F38B00"/>
              </a:buClr>
              <a:buFont typeface="Arial" panose="020B0604020202020204" pitchFamily="34" charset="0"/>
              <a:buChar char="•"/>
            </a:pPr>
            <a:r>
              <a:rPr lang="en-US" sz="930">
                <a:solidFill>
                  <a:srgbClr val="000000"/>
                </a:solidFill>
                <a:latin typeface="Arial" panose="020B0604020202020204" pitchFamily="34" charset="0"/>
                <a:cs typeface="Arial" panose="020B0604020202020204" pitchFamily="34" charset="0"/>
              </a:rPr>
              <a:t>So, while 2025 was mostly a stagnant year for housing, Yun believes the conditions for a meaningful recovery are falling into place for 2026.</a:t>
            </a:r>
          </a:p>
          <a:p>
            <a:pPr marL="285743" indent="-285743" defTabSz="685783">
              <a:buClr>
                <a:srgbClr val="F38B00"/>
              </a:buClr>
              <a:buFont typeface="Arial" panose="020B0604020202020204" pitchFamily="34" charset="0"/>
              <a:buChar char="•"/>
            </a:pPr>
            <a:r>
              <a:rPr lang="en-US" sz="930">
                <a:solidFill>
                  <a:srgbClr val="000000"/>
                </a:solidFill>
                <a:latin typeface="Arial" panose="020B0604020202020204" pitchFamily="34" charset="0"/>
                <a:cs typeface="Arial" panose="020B0604020202020204" pitchFamily="34" charset="0"/>
              </a:rPr>
              <a:t>While NAR is forecasting an uptick, others are calling for a sluggish housing market for 2026. (December Headlines from CNBC)</a:t>
            </a:r>
          </a:p>
          <a:p>
            <a:pPr marL="628643" lvl="2" indent="-285743" defTabSz="685783">
              <a:buClr>
                <a:srgbClr val="F38B00"/>
              </a:buClr>
              <a:buFont typeface="Arial" panose="020B0604020202020204" pitchFamily="34" charset="0"/>
              <a:buChar char="•"/>
            </a:pPr>
            <a:r>
              <a:rPr lang="en-US" sz="930">
                <a:solidFill>
                  <a:srgbClr val="000000"/>
                </a:solidFill>
                <a:latin typeface="Arial" panose="020B0604020202020204" pitchFamily="34" charset="0"/>
                <a:cs typeface="Arial" panose="020B0604020202020204" pitchFamily="34" charset="0"/>
              </a:rPr>
              <a:t>Apartment rents drop further, with vacancies at a record high.</a:t>
            </a:r>
          </a:p>
          <a:p>
            <a:pPr marL="971543" lvl="3" indent="-285743" defTabSz="685783">
              <a:buClr>
                <a:srgbClr val="F38B00"/>
              </a:buClr>
              <a:buFont typeface="Arial" panose="020B0604020202020204" pitchFamily="34" charset="0"/>
              <a:buChar char="•"/>
            </a:pPr>
            <a:r>
              <a:rPr lang="en-US" sz="930">
                <a:solidFill>
                  <a:srgbClr val="000000"/>
                </a:solidFill>
                <a:latin typeface="Arial" panose="020B0604020202020204" pitchFamily="34" charset="0"/>
                <a:cs typeface="Arial" panose="020B0604020202020204" pitchFamily="34" charset="0"/>
              </a:rPr>
              <a:t>The national median rent for apartments fell 1% in November from October, and now stands at $1,367, according to Apartment List.</a:t>
            </a:r>
          </a:p>
          <a:p>
            <a:pPr marL="971543" lvl="3" indent="-285743" defTabSz="685783">
              <a:buClr>
                <a:srgbClr val="F38B00"/>
              </a:buClr>
              <a:buFont typeface="Arial" panose="020B0604020202020204" pitchFamily="34" charset="0"/>
              <a:buChar char="•"/>
            </a:pPr>
            <a:r>
              <a:rPr lang="en-US" sz="930">
                <a:solidFill>
                  <a:srgbClr val="000000"/>
                </a:solidFill>
                <a:latin typeface="Arial" panose="020B0604020202020204" pitchFamily="34" charset="0"/>
                <a:cs typeface="Arial" panose="020B0604020202020204" pitchFamily="34" charset="0"/>
              </a:rPr>
              <a:t>The national multifamily vacancy rate was 7.2% in November, a record high.</a:t>
            </a:r>
          </a:p>
          <a:p>
            <a:pPr marL="971543" lvl="3" indent="-285743" defTabSz="685783">
              <a:buClr>
                <a:srgbClr val="F38B00"/>
              </a:buClr>
              <a:buFont typeface="Arial" panose="020B0604020202020204" pitchFamily="34" charset="0"/>
              <a:buChar char="•"/>
            </a:pPr>
            <a:r>
              <a:rPr lang="en-US" sz="930" b="1">
                <a:solidFill>
                  <a:srgbClr val="000000"/>
                </a:solidFill>
                <a:latin typeface="Arial" panose="020B0604020202020204" pitchFamily="34" charset="0"/>
                <a:cs typeface="Arial" panose="020B0604020202020204" pitchFamily="34" charset="0"/>
              </a:rPr>
              <a:t>The historic surge in multifamily construction over the past few years is now pulling back, but a good supply of new units is still coming online at a time of much weaker demand.</a:t>
            </a:r>
          </a:p>
          <a:p>
            <a:pPr marL="628643" lvl="1" indent="-285743" defTabSz="685783">
              <a:buClr>
                <a:srgbClr val="F38B00"/>
              </a:buClr>
              <a:buFont typeface="Arial" panose="020B0604020202020204" pitchFamily="34" charset="0"/>
              <a:buChar char="•"/>
            </a:pPr>
            <a:r>
              <a:rPr lang="en-US" sz="930">
                <a:solidFill>
                  <a:srgbClr val="000000"/>
                </a:solidFill>
                <a:latin typeface="Arial" panose="020B0604020202020204" pitchFamily="34" charset="0"/>
                <a:cs typeface="Arial" panose="020B0604020202020204" pitchFamily="34" charset="0"/>
              </a:rPr>
              <a:t>Home prices go negative for the first time in over 2 years — and may stay that way for a while.</a:t>
            </a:r>
          </a:p>
          <a:p>
            <a:pPr marL="971543" lvl="2" indent="-285743" defTabSz="685783">
              <a:buClr>
                <a:srgbClr val="F38B00"/>
              </a:buClr>
              <a:buFont typeface="Arial" panose="020B0604020202020204" pitchFamily="34" charset="0"/>
              <a:buChar char="•"/>
            </a:pPr>
            <a:r>
              <a:rPr lang="en-US" sz="930">
                <a:solidFill>
                  <a:srgbClr val="000000"/>
                </a:solidFill>
                <a:latin typeface="Arial" panose="020B0604020202020204" pitchFamily="34" charset="0"/>
                <a:cs typeface="Arial" panose="020B0604020202020204" pitchFamily="34" charset="0"/>
              </a:rPr>
              <a:t>Prices nationally are down less than 1%, but certain markets are seeing more significant drops: Prices in Austin, Texas, are down 10% from last year; in Denver, they’re down 5%, according to Parcl Labs. </a:t>
            </a:r>
            <a:r>
              <a:rPr lang="en-US" sz="930" b="1">
                <a:solidFill>
                  <a:srgbClr val="000000"/>
                </a:solidFill>
                <a:latin typeface="Arial" panose="020B0604020202020204" pitchFamily="34" charset="0"/>
                <a:cs typeface="Arial" panose="020B0604020202020204" pitchFamily="34" charset="0"/>
              </a:rPr>
              <a:t>Tampa, Florida, and Houston both saw prices fall 4%, </a:t>
            </a:r>
            <a:r>
              <a:rPr lang="en-US" sz="930">
                <a:solidFill>
                  <a:srgbClr val="000000"/>
                </a:solidFill>
                <a:latin typeface="Arial" panose="020B0604020202020204" pitchFamily="34" charset="0"/>
                <a:cs typeface="Arial" panose="020B0604020202020204" pitchFamily="34" charset="0"/>
              </a:rPr>
              <a:t>and Atlanta and Phoenix saw price decreases of 3%.</a:t>
            </a:r>
          </a:p>
          <a:p>
            <a:pPr marL="971543" lvl="2" indent="-285743" defTabSz="685783">
              <a:buClr>
                <a:srgbClr val="F38B00"/>
              </a:buClr>
              <a:buFont typeface="Arial" panose="020B0604020202020204" pitchFamily="34" charset="0"/>
              <a:buChar char="•"/>
            </a:pPr>
            <a:r>
              <a:rPr lang="en-US" sz="930">
                <a:solidFill>
                  <a:srgbClr val="000000"/>
                </a:solidFill>
                <a:latin typeface="Arial" panose="020B0604020202020204" pitchFamily="34" charset="0"/>
                <a:cs typeface="Arial" panose="020B0604020202020204" pitchFamily="34" charset="0"/>
              </a:rPr>
              <a:t>The average contract interest rate for 30-year fixed-rate mortgages with conforming loan balances of $806,500 or less increased to 6.38% from 6.33%. ( latest is 6.18% vs last week 6.10%) 1.26.2026.</a:t>
            </a:r>
          </a:p>
          <a:p>
            <a:pPr marL="285743" indent="-285743" defTabSz="685783">
              <a:buClr>
                <a:srgbClr val="F38B00"/>
              </a:buClr>
              <a:buFont typeface="Arial" panose="020B0604020202020204" pitchFamily="34" charset="0"/>
              <a:buChar char="•"/>
            </a:pPr>
            <a:r>
              <a:rPr lang="en-US" sz="930" b="1">
                <a:solidFill>
                  <a:srgbClr val="000000"/>
                </a:solidFill>
                <a:latin typeface="Arial" panose="020B0604020202020204" pitchFamily="34" charset="0"/>
                <a:cs typeface="Arial" panose="020B0604020202020204" pitchFamily="34" charset="0"/>
              </a:rPr>
              <a:t>Stellar Specific Stats for December are as follows;</a:t>
            </a:r>
          </a:p>
          <a:p>
            <a:pPr marL="514350" lvl="1" indent="-171450" defTabSz="685783">
              <a:buClr>
                <a:srgbClr val="F38B00"/>
              </a:buClr>
              <a:buFont typeface="Arial" panose="020B0604020202020204" pitchFamily="34" charset="0"/>
              <a:buChar char="•"/>
            </a:pPr>
            <a:r>
              <a:rPr lang="en-US" sz="930">
                <a:solidFill>
                  <a:srgbClr val="000000"/>
                </a:solidFill>
                <a:latin typeface="Arial" panose="020B0604020202020204" pitchFamily="34" charset="0"/>
                <a:cs typeface="Arial" panose="020B0604020202020204" pitchFamily="34" charset="0"/>
              </a:rPr>
              <a:t>New Listings are -10% from last year, and down 13% from last month. </a:t>
            </a:r>
          </a:p>
          <a:p>
            <a:pPr marL="514350" lvl="1" indent="-171450" defTabSz="685783">
              <a:buClr>
                <a:srgbClr val="F38B00"/>
              </a:buClr>
              <a:buFont typeface="Arial" panose="020B0604020202020204" pitchFamily="34" charset="0"/>
              <a:buChar char="•"/>
            </a:pPr>
            <a:r>
              <a:rPr lang="en-US" sz="930">
                <a:solidFill>
                  <a:srgbClr val="000000"/>
                </a:solidFill>
                <a:latin typeface="Arial" panose="020B0604020202020204" pitchFamily="34" charset="0"/>
                <a:cs typeface="Arial" panose="020B0604020202020204" pitchFamily="34" charset="0"/>
              </a:rPr>
              <a:t>Pending listings are up 3% from Last year, but down 10% from last month</a:t>
            </a:r>
          </a:p>
          <a:p>
            <a:pPr marL="514350" lvl="1" indent="-171450" defTabSz="685783">
              <a:buClr>
                <a:srgbClr val="F38B00"/>
              </a:buClr>
              <a:buFont typeface="Arial" panose="020B0604020202020204" pitchFamily="34" charset="0"/>
              <a:buChar char="•"/>
            </a:pPr>
            <a:r>
              <a:rPr lang="en-US" sz="930" err="1">
                <a:solidFill>
                  <a:srgbClr val="000000"/>
                </a:solidFill>
                <a:latin typeface="Arial" panose="020B0604020202020204" pitchFamily="34" charset="0"/>
                <a:cs typeface="Arial" panose="020B0604020202020204" pitchFamily="34" charset="0"/>
              </a:rPr>
              <a:t>Solds</a:t>
            </a:r>
            <a:r>
              <a:rPr lang="en-US" sz="930">
                <a:solidFill>
                  <a:srgbClr val="000000"/>
                </a:solidFill>
                <a:latin typeface="Arial" panose="020B0604020202020204" pitchFamily="34" charset="0"/>
                <a:cs typeface="Arial" panose="020B0604020202020204" pitchFamily="34" charset="0"/>
              </a:rPr>
              <a:t> are up 5% from last year and up 27% from last month. </a:t>
            </a:r>
          </a:p>
          <a:p>
            <a:pPr marL="514350" lvl="1" indent="-171450" defTabSz="685783">
              <a:buClr>
                <a:srgbClr val="F38B00"/>
              </a:buClr>
              <a:buFont typeface="Arial" panose="020B0604020202020204" pitchFamily="34" charset="0"/>
              <a:buChar char="•"/>
            </a:pPr>
            <a:r>
              <a:rPr lang="en-US" sz="930">
                <a:solidFill>
                  <a:srgbClr val="000000"/>
                </a:solidFill>
                <a:latin typeface="Arial" panose="020B0604020202020204" pitchFamily="34" charset="0"/>
                <a:cs typeface="Arial" panose="020B0604020202020204" pitchFamily="34" charset="0"/>
              </a:rPr>
              <a:t>Median Sales Price is down 2% from last year and up 1% from last month.  </a:t>
            </a:r>
          </a:p>
        </p:txBody>
      </p:sp>
    </p:spTree>
    <p:extLst>
      <p:ext uri="{BB962C8B-B14F-4D97-AF65-F5344CB8AC3E}">
        <p14:creationId xmlns:p14="http://schemas.microsoft.com/office/powerpoint/2010/main" val="3173219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CC545E4-416B-D309-2FF2-50A7E0571116}"/>
              </a:ext>
            </a:extLst>
          </p:cNvPr>
          <p:cNvSpPr>
            <a:spLocks noGrp="1"/>
          </p:cNvSpPr>
          <p:nvPr>
            <p:ph type="body" idx="1"/>
          </p:nvPr>
        </p:nvSpPr>
        <p:spPr>
          <a:xfrm>
            <a:off x="1796393" y="-53754"/>
            <a:ext cx="5551216" cy="515741"/>
          </a:xfrm>
        </p:spPr>
        <p:txBody>
          <a:bodyPr/>
          <a:lstStyle/>
          <a:p>
            <a:pPr algn="ctr"/>
            <a:r>
              <a:rPr lang="en-US" sz="2800">
                <a:solidFill>
                  <a:schemeClr val="accent1"/>
                </a:solidFill>
                <a:effectLst>
                  <a:outerShdw blurRad="50800" dist="38100" dir="2700000" algn="tl" rotWithShape="0">
                    <a:prstClr val="black">
                      <a:alpha val="40000"/>
                    </a:prstClr>
                  </a:outerShdw>
                </a:effectLst>
              </a:rPr>
              <a:t>Executive</a:t>
            </a:r>
            <a:r>
              <a:rPr lang="en-US" sz="2800"/>
              <a:t> </a:t>
            </a:r>
            <a:r>
              <a:rPr lang="en-US" sz="2800">
                <a:solidFill>
                  <a:schemeClr val="accent1"/>
                </a:solidFill>
                <a:effectLst>
                  <a:outerShdw blurRad="50800" dist="38100" dir="2700000" algn="tl" rotWithShape="0">
                    <a:prstClr val="black">
                      <a:alpha val="40000"/>
                    </a:prstClr>
                  </a:outerShdw>
                </a:effectLst>
              </a:rPr>
              <a:t>Summary  2 of 3</a:t>
            </a:r>
          </a:p>
        </p:txBody>
      </p:sp>
      <p:sp>
        <p:nvSpPr>
          <p:cNvPr id="8" name="Text Placeholder 7">
            <a:extLst>
              <a:ext uri="{FF2B5EF4-FFF2-40B4-BE49-F238E27FC236}">
                <a16:creationId xmlns:a16="http://schemas.microsoft.com/office/drawing/2014/main" id="{8CCEEA4E-16C1-C355-40A3-4C4F18A99E2C}"/>
              </a:ext>
            </a:extLst>
          </p:cNvPr>
          <p:cNvSpPr>
            <a:spLocks noGrp="1"/>
          </p:cNvSpPr>
          <p:nvPr>
            <p:ph type="body" sz="quarter" idx="15"/>
          </p:nvPr>
        </p:nvSpPr>
        <p:spPr>
          <a:xfrm>
            <a:off x="557386" y="461986"/>
            <a:ext cx="7887176" cy="4213922"/>
          </a:xfrm>
        </p:spPr>
        <p:txBody>
          <a:bodyPr>
            <a:noAutofit/>
          </a:bodyPr>
          <a:lstStyle/>
          <a:p>
            <a:pPr marL="342892" lvl="1" indent="0">
              <a:buClrTx/>
              <a:buNone/>
            </a:pPr>
            <a:r>
              <a:rPr lang="en-US" sz="1200">
                <a:latin typeface="+mn-lt"/>
              </a:rPr>
              <a:t> </a:t>
            </a:r>
          </a:p>
        </p:txBody>
      </p:sp>
      <p:sp>
        <p:nvSpPr>
          <p:cNvPr id="5" name="Date Placeholder 4">
            <a:extLst>
              <a:ext uri="{FF2B5EF4-FFF2-40B4-BE49-F238E27FC236}">
                <a16:creationId xmlns:a16="http://schemas.microsoft.com/office/drawing/2014/main" id="{B41F6430-D048-A24A-7E25-DAA77F7C8F79}"/>
              </a:ext>
            </a:extLst>
          </p:cNvPr>
          <p:cNvSpPr>
            <a:spLocks noGrp="1"/>
          </p:cNvSpPr>
          <p:nvPr>
            <p:ph type="dt" sz="half" idx="16"/>
          </p:nvPr>
        </p:nvSpPr>
        <p:spPr/>
        <p:txBody>
          <a:bodyPr/>
          <a:lstStyle/>
          <a:p>
            <a:pPr defTabSz="685783">
              <a:defRPr/>
            </a:pPr>
            <a:fld id="{F07BFAF0-2138-4BFD-8CA5-2E3646BE213A}" type="datetime4">
              <a:rPr lang="en-US">
                <a:solidFill>
                  <a:srgbClr val="FFFFFF"/>
                </a:solidFill>
              </a:rPr>
              <a:pPr defTabSz="685783">
                <a:defRPr/>
              </a:pPr>
              <a:t>February 9, 2026</a:t>
            </a:fld>
            <a:endParaRPr lang="en-US">
              <a:solidFill>
                <a:srgbClr val="FFFFFF"/>
              </a:solidFill>
            </a:endParaRPr>
          </a:p>
        </p:txBody>
      </p:sp>
      <p:sp>
        <p:nvSpPr>
          <p:cNvPr id="6" name="Slide Number Placeholder 5">
            <a:extLst>
              <a:ext uri="{FF2B5EF4-FFF2-40B4-BE49-F238E27FC236}">
                <a16:creationId xmlns:a16="http://schemas.microsoft.com/office/drawing/2014/main" id="{00EB29F6-08C3-EC59-149A-97C32BD53C2E}"/>
              </a:ext>
            </a:extLst>
          </p:cNvPr>
          <p:cNvSpPr>
            <a:spLocks noGrp="1"/>
          </p:cNvSpPr>
          <p:nvPr>
            <p:ph type="sldNum" sz="quarter" idx="18"/>
          </p:nvPr>
        </p:nvSpPr>
        <p:spPr/>
        <p:txBody>
          <a:bodyPr/>
          <a:lstStyle/>
          <a:p>
            <a:pPr defTabSz="685783">
              <a:defRPr/>
            </a:pPr>
            <a:fld id="{9F5B9436-6D62-A04F-B217-994E99AE9C8C}" type="slidenum">
              <a:rPr lang="en-US">
                <a:solidFill>
                  <a:srgbClr val="FFFFFF"/>
                </a:solidFill>
              </a:rPr>
              <a:pPr defTabSz="685783">
                <a:defRPr/>
              </a:pPr>
              <a:t>25</a:t>
            </a:fld>
            <a:endParaRPr lang="en-US">
              <a:solidFill>
                <a:srgbClr val="FFFFFF"/>
              </a:solidFill>
            </a:endParaRPr>
          </a:p>
        </p:txBody>
      </p:sp>
      <p:sp>
        <p:nvSpPr>
          <p:cNvPr id="12" name="Text Placeholder 2">
            <a:extLst>
              <a:ext uri="{FF2B5EF4-FFF2-40B4-BE49-F238E27FC236}">
                <a16:creationId xmlns:a16="http://schemas.microsoft.com/office/drawing/2014/main" id="{F7FB9A62-2FCE-BE1F-8CEF-9C2E4E115280}"/>
              </a:ext>
            </a:extLst>
          </p:cNvPr>
          <p:cNvSpPr txBox="1">
            <a:spLocks/>
          </p:cNvSpPr>
          <p:nvPr/>
        </p:nvSpPr>
        <p:spPr>
          <a:xfrm>
            <a:off x="114300" y="439878"/>
            <a:ext cx="8867775" cy="4479926"/>
          </a:xfrm>
          <a:prstGeom prst="rect">
            <a:avLst/>
          </a:prstGeom>
          <a:solidFill>
            <a:schemeClr val="bg1"/>
          </a:solidFill>
        </p:spPr>
        <p:txBody>
          <a:bodyPr vert="horz" lIns="91440" tIns="45720" rIns="91440" bIns="45720" rtlCol="0">
            <a:normAutofit fontScale="92500" lnSpcReduction="10000"/>
          </a:bodyPr>
          <a:lstStyle>
            <a:lvl1pPr marL="171450" indent="-171450" algn="l" defTabSz="685800" rtl="0" eaLnBrk="1" fontAlgn="base" hangingPunct="1">
              <a:lnSpc>
                <a:spcPct val="90000"/>
              </a:lnSpc>
              <a:spcBef>
                <a:spcPts val="750"/>
              </a:spcBef>
              <a:spcAft>
                <a:spcPct val="0"/>
              </a:spcAft>
              <a:buClr>
                <a:schemeClr val="accent5"/>
              </a:buClr>
              <a:buFont typeface="Arial" panose="020B0604020202020204" pitchFamily="34" charset="0"/>
              <a:buChar char="•"/>
              <a:defRPr sz="2100" kern="1200">
                <a:solidFill>
                  <a:schemeClr val="accent6"/>
                </a:solidFill>
                <a:latin typeface="Arial" panose="020B0604020202020204" pitchFamily="34" charset="0"/>
                <a:ea typeface="+mn-ea"/>
                <a:cs typeface="Arial" panose="020B0604020202020204" pitchFamily="34" charset="0"/>
              </a:defRPr>
            </a:lvl1pPr>
            <a:lvl2pPr marL="514350" indent="-171450" algn="l" defTabSz="685800" rtl="0" eaLnBrk="1" fontAlgn="base" hangingPunct="1">
              <a:lnSpc>
                <a:spcPct val="90000"/>
              </a:lnSpc>
              <a:spcBef>
                <a:spcPts val="375"/>
              </a:spcBef>
              <a:spcAft>
                <a:spcPct val="0"/>
              </a:spcAft>
              <a:buClr>
                <a:schemeClr val="accent5"/>
              </a:buClr>
              <a:buFont typeface="Arial" panose="020B0604020202020204" pitchFamily="34" charset="0"/>
              <a:buChar char="•"/>
              <a:defRPr kern="1200">
                <a:solidFill>
                  <a:schemeClr val="accent6"/>
                </a:solidFill>
                <a:latin typeface="Arial" panose="020B0604020202020204" pitchFamily="34" charset="0"/>
                <a:ea typeface="+mn-ea"/>
                <a:cs typeface="Arial" panose="020B0604020202020204" pitchFamily="34" charset="0"/>
              </a:defRPr>
            </a:lvl2pPr>
            <a:lvl3pPr marL="857250" indent="-171450" algn="l" defTabSz="685800" rtl="0" eaLnBrk="1" fontAlgn="base" hangingPunct="1">
              <a:lnSpc>
                <a:spcPct val="90000"/>
              </a:lnSpc>
              <a:spcBef>
                <a:spcPts val="375"/>
              </a:spcBef>
              <a:spcAft>
                <a:spcPct val="0"/>
              </a:spcAft>
              <a:buClr>
                <a:schemeClr val="accent5"/>
              </a:buClr>
              <a:buFont typeface="Arial" panose="020B0604020202020204" pitchFamily="34" charset="0"/>
              <a:buChar char="•"/>
              <a:defRPr sz="1500" kern="1200">
                <a:solidFill>
                  <a:schemeClr val="accent6"/>
                </a:solidFill>
                <a:latin typeface="Arial" panose="020B0604020202020204" pitchFamily="34" charset="0"/>
                <a:ea typeface="+mn-ea"/>
                <a:cs typeface="Arial" panose="020B0604020202020204" pitchFamily="34" charset="0"/>
              </a:defRPr>
            </a:lvl3pPr>
            <a:lvl4pPr marL="1200150" indent="-171450" algn="l" defTabSz="685800" rtl="0" eaLnBrk="1" fontAlgn="base" hangingPunct="1">
              <a:lnSpc>
                <a:spcPct val="90000"/>
              </a:lnSpc>
              <a:spcBef>
                <a:spcPts val="375"/>
              </a:spcBef>
              <a:spcAft>
                <a:spcPct val="0"/>
              </a:spcAft>
              <a:buClr>
                <a:schemeClr val="accent5"/>
              </a:buClr>
              <a:buFont typeface="Arial" panose="020B0604020202020204" pitchFamily="34" charset="0"/>
              <a:buChar char="•"/>
              <a:defRPr sz="1300" kern="1200">
                <a:solidFill>
                  <a:schemeClr val="accent6"/>
                </a:solidFill>
                <a:latin typeface="Arial" panose="020B0604020202020204" pitchFamily="34" charset="0"/>
                <a:ea typeface="+mn-ea"/>
                <a:cs typeface="Arial" panose="020B0604020202020204" pitchFamily="34" charset="0"/>
              </a:defRPr>
            </a:lvl4pPr>
            <a:lvl5pPr marL="1543050" indent="-171450" algn="l" defTabSz="685800" rtl="0" eaLnBrk="1" fontAlgn="base" hangingPunct="1">
              <a:lnSpc>
                <a:spcPct val="90000"/>
              </a:lnSpc>
              <a:spcBef>
                <a:spcPts val="375"/>
              </a:spcBef>
              <a:spcAft>
                <a:spcPct val="0"/>
              </a:spcAft>
              <a:buClr>
                <a:schemeClr val="accent5"/>
              </a:buClr>
              <a:buFont typeface="Arial" panose="020B0604020202020204" pitchFamily="34" charset="0"/>
              <a:buChar char="•"/>
              <a:defRPr sz="1300" kern="1200">
                <a:solidFill>
                  <a:schemeClr val="accent6"/>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46" indent="-171446" defTabSz="685783">
              <a:buClr>
                <a:srgbClr val="F38B00"/>
              </a:buClr>
            </a:pPr>
            <a:r>
              <a:rPr lang="en-US" sz="1200">
                <a:solidFill>
                  <a:srgbClr val="000000"/>
                </a:solidFill>
              </a:rPr>
              <a:t>Despite this uncertainty in the marketplace, Stellar will continue to provide excellent customer service and tools for our customers.</a:t>
            </a:r>
          </a:p>
          <a:p>
            <a:pPr marL="514337" lvl="1" indent="-171446" defTabSz="685783">
              <a:buClr>
                <a:srgbClr val="F38B00"/>
              </a:buClr>
            </a:pPr>
            <a:r>
              <a:rPr lang="en-US" sz="1200">
                <a:solidFill>
                  <a:srgbClr val="000000"/>
                </a:solidFill>
              </a:rPr>
              <a:t>We are planning our headcount to be slightly higher than 2026 forecast, with total staffing increased to 138 from 137.</a:t>
            </a:r>
          </a:p>
          <a:p>
            <a:pPr marL="600053" lvl="1" indent="-171446" defTabSz="685783">
              <a:buClr>
                <a:srgbClr val="F38B00"/>
              </a:buClr>
            </a:pPr>
            <a:r>
              <a:rPr lang="en-US" sz="1200">
                <a:solidFill>
                  <a:srgbClr val="000000"/>
                </a:solidFill>
              </a:rPr>
              <a:t>However, Senior Staff would like to add 1 additional headcount. If annual billing and ongoing results exceed our expectations, we would add headcount to the Marketing, Customer Support, and Compliance teams.</a:t>
            </a:r>
          </a:p>
          <a:p>
            <a:pPr marL="857228" lvl="2" indent="-171446" defTabSz="685783">
              <a:buClr>
                <a:srgbClr val="F38B00"/>
              </a:buClr>
            </a:pPr>
            <a:r>
              <a:rPr lang="en-US" sz="1200" b="1">
                <a:solidFill>
                  <a:srgbClr val="000000"/>
                </a:solidFill>
              </a:rPr>
              <a:t>Data Engineer</a:t>
            </a:r>
            <a:r>
              <a:rPr lang="en-US" sz="1200">
                <a:solidFill>
                  <a:srgbClr val="000000"/>
                </a:solidFill>
              </a:rPr>
              <a:t>: Backup role for the Manager of Data Solutions &amp; IT Cyber Security </a:t>
            </a:r>
          </a:p>
          <a:p>
            <a:pPr marL="857228" lvl="2" indent="-171446" defTabSz="685783">
              <a:buClr>
                <a:srgbClr val="F38B00"/>
              </a:buClr>
            </a:pPr>
            <a:r>
              <a:rPr lang="en-US" sz="1200" b="1">
                <a:solidFill>
                  <a:srgbClr val="000000"/>
                </a:solidFill>
              </a:rPr>
              <a:t>UCO Relationship Coordinator </a:t>
            </a:r>
            <a:r>
              <a:rPr lang="en-US" sz="1200">
                <a:solidFill>
                  <a:srgbClr val="000000"/>
                </a:solidFill>
              </a:rPr>
              <a:t>– As activity has picked up, additional support is required to effectively coordinate this demand.</a:t>
            </a:r>
          </a:p>
          <a:p>
            <a:pPr marL="857228" lvl="2" indent="-171446" defTabSz="685783">
              <a:buClr>
                <a:srgbClr val="F38B00"/>
              </a:buClr>
            </a:pPr>
            <a:r>
              <a:rPr lang="en-US" sz="1200" b="1">
                <a:solidFill>
                  <a:srgbClr val="000000"/>
                </a:solidFill>
              </a:rPr>
              <a:t>Marketing UX/UI Coordinator</a:t>
            </a:r>
            <a:r>
              <a:rPr lang="en-US" sz="1200">
                <a:solidFill>
                  <a:srgbClr val="000000"/>
                </a:solidFill>
              </a:rPr>
              <a:t>: Backup role to the UX/UI position. </a:t>
            </a:r>
          </a:p>
          <a:p>
            <a:pPr marL="857228" lvl="2" indent="-171446" defTabSz="685783">
              <a:buClr>
                <a:srgbClr val="F38B00"/>
              </a:buClr>
            </a:pPr>
            <a:r>
              <a:rPr lang="en-US" sz="1200" b="1">
                <a:solidFill>
                  <a:srgbClr val="000000"/>
                </a:solidFill>
              </a:rPr>
              <a:t>Customer Support and Administration</a:t>
            </a:r>
            <a:r>
              <a:rPr lang="en-US" sz="1200">
                <a:solidFill>
                  <a:srgbClr val="000000"/>
                </a:solidFill>
              </a:rPr>
              <a:t>: Staff where activity metrics call for increased headcount to meet customer demand.  </a:t>
            </a:r>
          </a:p>
          <a:p>
            <a:pPr marL="171446" indent="-171446" defTabSz="685783">
              <a:buClr>
                <a:srgbClr val="F38B00"/>
              </a:buClr>
            </a:pPr>
            <a:r>
              <a:rPr lang="en-US" sz="1200">
                <a:solidFill>
                  <a:srgbClr val="000000"/>
                </a:solidFill>
              </a:rPr>
              <a:t>Stellar will continue to invest in new technologies and processes to enhance the customer experience, providing the best data and analysis in the market to help our customers excel.</a:t>
            </a:r>
          </a:p>
          <a:p>
            <a:pPr marL="514337" lvl="1" indent="-171446" defTabSz="685783">
              <a:buClr>
                <a:srgbClr val="F38B00"/>
              </a:buClr>
            </a:pPr>
            <a:r>
              <a:rPr lang="en-US" sz="1200" b="1">
                <a:solidFill>
                  <a:srgbClr val="000000"/>
                </a:solidFill>
              </a:rPr>
              <a:t>Black Knight/ICE: </a:t>
            </a:r>
            <a:r>
              <a:rPr lang="en-US" sz="1200">
                <a:solidFill>
                  <a:srgbClr val="000000"/>
                </a:solidFill>
              </a:rPr>
              <a:t>Broker Choice cutting-edge front-end MLS to determine if customers want to retain Matrix or switch by Q3 of FY2026-2027. </a:t>
            </a:r>
          </a:p>
          <a:p>
            <a:pPr marL="557204" lvl="1" indent="-214313" defTabSz="685783">
              <a:buClr>
                <a:srgbClr val="F38B00"/>
              </a:buClr>
            </a:pPr>
            <a:r>
              <a:rPr lang="en-US" sz="1200" b="1">
                <a:solidFill>
                  <a:srgbClr val="000000"/>
                </a:solidFill>
              </a:rPr>
              <a:t>Broker Public Portal </a:t>
            </a:r>
            <a:r>
              <a:rPr lang="en-US" sz="1200">
                <a:solidFill>
                  <a:srgbClr val="000000"/>
                </a:solidFill>
              </a:rPr>
              <a:t>to provide Public portal access for </a:t>
            </a:r>
            <a:r>
              <a:rPr lang="en-US" sz="1200" b="1">
                <a:solidFill>
                  <a:srgbClr val="000000"/>
                </a:solidFill>
              </a:rPr>
              <a:t>agents’</a:t>
            </a:r>
            <a:r>
              <a:rPr lang="en-US" sz="1200">
                <a:solidFill>
                  <a:srgbClr val="000000"/>
                </a:solidFill>
              </a:rPr>
              <a:t> customers to shop and stay in contact with their lead by Q1 of FY2026-2027.</a:t>
            </a:r>
          </a:p>
          <a:p>
            <a:pPr marL="557204" lvl="1" indent="-214313" defTabSz="685783">
              <a:buClr>
                <a:srgbClr val="F38B00"/>
              </a:buClr>
            </a:pPr>
            <a:r>
              <a:rPr lang="en-US" sz="1200" b="1">
                <a:solidFill>
                  <a:srgbClr val="000000"/>
                </a:solidFill>
              </a:rPr>
              <a:t>Lundy Navigator/NORA </a:t>
            </a:r>
            <a:r>
              <a:rPr lang="en-US" sz="1200">
                <a:solidFill>
                  <a:srgbClr val="000000"/>
                </a:solidFill>
              </a:rPr>
              <a:t>– supporting external chatbot and AI Voice Search feature by Q2 of FY2026-2027.</a:t>
            </a:r>
          </a:p>
          <a:p>
            <a:pPr marL="557204" lvl="1" indent="-214313" defTabSz="685783">
              <a:buClr>
                <a:srgbClr val="F38B00"/>
              </a:buClr>
            </a:pPr>
            <a:r>
              <a:rPr lang="en-US" sz="1200" b="1">
                <a:solidFill>
                  <a:srgbClr val="000000"/>
                </a:solidFill>
              </a:rPr>
              <a:t>Universal Add/Edit </a:t>
            </a:r>
            <a:r>
              <a:rPr lang="en-US" sz="1200">
                <a:solidFill>
                  <a:srgbClr val="000000"/>
                </a:solidFill>
              </a:rPr>
              <a:t>module that will be the gateway to offer a broader mix of MLS tools for agents and brokers by fall of FY2026-2027.</a:t>
            </a:r>
          </a:p>
          <a:p>
            <a:pPr marL="514337" lvl="1" indent="-171446" defTabSz="685783">
              <a:buClr>
                <a:srgbClr val="F38B00"/>
              </a:buClr>
            </a:pPr>
            <a:r>
              <a:rPr lang="en-US" sz="1200" b="1">
                <a:solidFill>
                  <a:srgbClr val="000000"/>
                </a:solidFill>
              </a:rPr>
              <a:t>Showing Time + Essentials:</a:t>
            </a:r>
            <a:r>
              <a:rPr lang="en-US" sz="1200">
                <a:solidFill>
                  <a:srgbClr val="000000"/>
                </a:solidFill>
              </a:rPr>
              <a:t> Tools that enable agents to analyze market stats and create branded market activity reports for clients by the fall of FY2026-2027</a:t>
            </a:r>
          </a:p>
          <a:p>
            <a:pPr marL="514337" lvl="1" indent="-171446" defTabSz="685783">
              <a:buClr>
                <a:srgbClr val="F38B00"/>
              </a:buClr>
            </a:pPr>
            <a:r>
              <a:rPr lang="en-US" sz="1200" b="1">
                <a:solidFill>
                  <a:srgbClr val="000000"/>
                </a:solidFill>
              </a:rPr>
              <a:t>Crexi:</a:t>
            </a:r>
            <a:r>
              <a:rPr lang="en-US" sz="1200">
                <a:solidFill>
                  <a:srgbClr val="000000"/>
                </a:solidFill>
              </a:rPr>
              <a:t> This service provides a solution for commercial customers to effectively market, analyze, and trade commercial property. Catalyst will not be renewed by Q1 of FY2026-2027.</a:t>
            </a:r>
          </a:p>
          <a:p>
            <a:pPr marL="514337" lvl="1" indent="-171446" defTabSz="685783">
              <a:buClr>
                <a:srgbClr val="F38B00"/>
              </a:buClr>
            </a:pPr>
            <a:r>
              <a:rPr lang="en-US" sz="1200" b="1" err="1">
                <a:solidFill>
                  <a:srgbClr val="000000"/>
                </a:solidFill>
              </a:rPr>
              <a:t>Roomvo</a:t>
            </a:r>
            <a:r>
              <a:rPr lang="en-US" sz="1200" b="1">
                <a:solidFill>
                  <a:srgbClr val="000000"/>
                </a:solidFill>
              </a:rPr>
              <a:t> and Collabra </a:t>
            </a:r>
            <a:r>
              <a:rPr lang="en-US" sz="1200">
                <a:solidFill>
                  <a:srgbClr val="000000"/>
                </a:solidFill>
              </a:rPr>
              <a:t>are new tools that will help agents support customers’ needs to visualize what could be and provide advertising content for marketing properties on social media in Q1 FY2026-2027.</a:t>
            </a:r>
          </a:p>
          <a:p>
            <a:pPr marL="514337" lvl="1" indent="-171446" defTabSz="685783">
              <a:buClr>
                <a:srgbClr val="F38B00"/>
              </a:buClr>
            </a:pPr>
            <a:r>
              <a:rPr lang="en-US" sz="1200" b="1">
                <a:solidFill>
                  <a:srgbClr val="000000"/>
                </a:solidFill>
              </a:rPr>
              <a:t>Real Reports </a:t>
            </a:r>
            <a:r>
              <a:rPr lang="en-US" sz="1200">
                <a:solidFill>
                  <a:srgbClr val="000000"/>
                </a:solidFill>
              </a:rPr>
              <a:t>to provide current market conditions for Agents and Brokers, FY2026-2027</a:t>
            </a:r>
          </a:p>
          <a:p>
            <a:pPr marL="0" indent="0" defTabSz="685783">
              <a:buClr>
                <a:srgbClr val="F38B00"/>
              </a:buClr>
              <a:buNone/>
            </a:pPr>
            <a:endParaRPr lang="en-US" sz="1600">
              <a:solidFill>
                <a:srgbClr val="5C6670"/>
              </a:solidFill>
            </a:endParaRPr>
          </a:p>
          <a:p>
            <a:pPr marL="171446" indent="-171446" defTabSz="685783">
              <a:buClr>
                <a:srgbClr val="F38B00"/>
              </a:buClr>
            </a:pPr>
            <a:endParaRPr lang="en-US" sz="1600">
              <a:solidFill>
                <a:srgbClr val="5C6670"/>
              </a:solidFill>
            </a:endParaRPr>
          </a:p>
        </p:txBody>
      </p:sp>
    </p:spTree>
    <p:extLst>
      <p:ext uri="{BB962C8B-B14F-4D97-AF65-F5344CB8AC3E}">
        <p14:creationId xmlns:p14="http://schemas.microsoft.com/office/powerpoint/2010/main" val="3870443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138C5D4-C295-2CB2-8B0D-2585A9788FBE}"/>
              </a:ext>
            </a:extLst>
          </p:cNvPr>
          <p:cNvSpPr>
            <a:spLocks noGrp="1"/>
          </p:cNvSpPr>
          <p:nvPr>
            <p:ph type="body" idx="1"/>
          </p:nvPr>
        </p:nvSpPr>
        <p:spPr>
          <a:xfrm>
            <a:off x="1911342" y="62804"/>
            <a:ext cx="5425397" cy="515741"/>
          </a:xfrm>
        </p:spPr>
        <p:txBody>
          <a:bodyPr/>
          <a:lstStyle/>
          <a:p>
            <a:pPr algn="ctr">
              <a:defRPr/>
            </a:pPr>
            <a:r>
              <a:rPr lang="en-US" sz="2800">
                <a:solidFill>
                  <a:srgbClr val="430098"/>
                </a:solidFill>
                <a:effectLst>
                  <a:outerShdw blurRad="50800" dist="38100" dir="2700000" algn="tl" rotWithShape="0">
                    <a:prstClr val="black">
                      <a:alpha val="40000"/>
                    </a:prstClr>
                  </a:outerShdw>
                </a:effectLst>
              </a:rPr>
              <a:t>Executive</a:t>
            </a:r>
            <a:r>
              <a:rPr lang="en-US" sz="2800">
                <a:solidFill>
                  <a:srgbClr val="00BCD2"/>
                </a:solidFill>
              </a:rPr>
              <a:t> </a:t>
            </a:r>
            <a:r>
              <a:rPr lang="en-US" sz="2800">
                <a:solidFill>
                  <a:srgbClr val="430098"/>
                </a:solidFill>
                <a:effectLst>
                  <a:outerShdw blurRad="50800" dist="38100" dir="2700000" algn="tl" rotWithShape="0">
                    <a:prstClr val="black">
                      <a:alpha val="40000"/>
                    </a:prstClr>
                  </a:outerShdw>
                </a:effectLst>
              </a:rPr>
              <a:t>Summary  3 of 3</a:t>
            </a:r>
          </a:p>
        </p:txBody>
      </p:sp>
      <p:sp>
        <p:nvSpPr>
          <p:cNvPr id="3" name="Text Placeholder 2">
            <a:extLst>
              <a:ext uri="{FF2B5EF4-FFF2-40B4-BE49-F238E27FC236}">
                <a16:creationId xmlns:a16="http://schemas.microsoft.com/office/drawing/2014/main" id="{EC8C3400-994D-F526-ABA7-5B965DCE93D1}"/>
              </a:ext>
            </a:extLst>
          </p:cNvPr>
          <p:cNvSpPr>
            <a:spLocks noGrp="1"/>
          </p:cNvSpPr>
          <p:nvPr>
            <p:ph type="body" sz="quarter" idx="15"/>
          </p:nvPr>
        </p:nvSpPr>
        <p:spPr>
          <a:xfrm>
            <a:off x="531813" y="571616"/>
            <a:ext cx="7887176" cy="4180998"/>
          </a:xfrm>
          <a:solidFill>
            <a:schemeClr val="bg1"/>
          </a:solidFill>
        </p:spPr>
        <p:txBody>
          <a:bodyPr>
            <a:normAutofit/>
          </a:bodyPr>
          <a:lstStyle/>
          <a:p>
            <a:r>
              <a:rPr lang="en-US" sz="1100">
                <a:solidFill>
                  <a:schemeClr val="tx1"/>
                </a:solidFill>
              </a:rPr>
              <a:t>The Merit pool will increase by 4% to maintain parity with current job holders at 4% vs job hoppers at 6.</a:t>
            </a:r>
          </a:p>
          <a:p>
            <a:pPr lvl="1"/>
            <a:r>
              <a:rPr lang="en-US" sz="1100">
                <a:solidFill>
                  <a:schemeClr val="tx1"/>
                </a:solidFill>
              </a:rPr>
              <a:t>The January NFIB Survey of small businesses indicates that they are planning 5% increases for 2026.</a:t>
            </a:r>
            <a:r>
              <a:rPr lang="en-US" sz="350">
                <a:solidFill>
                  <a:schemeClr val="tx1"/>
                </a:solidFill>
              </a:rPr>
              <a:t>  </a:t>
            </a:r>
          </a:p>
          <a:p>
            <a:r>
              <a:rPr lang="en-US" sz="1100">
                <a:solidFill>
                  <a:schemeClr val="tx1"/>
                </a:solidFill>
              </a:rPr>
              <a:t>Benefits are planned to grow by 20% due to the expectation of skyrocketing healthcare costs next year. Additionally, we are investing in reducing employee contributions for dental and vision care to align with industry averages across all coverage tiers.  </a:t>
            </a:r>
          </a:p>
          <a:p>
            <a:r>
              <a:rPr lang="en-US" sz="1100">
                <a:solidFill>
                  <a:schemeClr val="tx1"/>
                </a:solidFill>
              </a:rPr>
              <a:t>New customers added to Stellar's roster are forecast to decline by 15% against prior year in line with the decline in candidates passing state real estate exams compared to the 2024 pace.</a:t>
            </a:r>
          </a:p>
          <a:p>
            <a:r>
              <a:rPr lang="en-US" sz="1100">
                <a:solidFill>
                  <a:schemeClr val="tx1"/>
                </a:solidFill>
              </a:rPr>
              <a:t>New customer trends are forecast for FY2026, higher than the budget by 734, resulting in 9,530 customers. Our 2027 budget is planned at 90% of the 2026 forecast, achieving 8,576 customers for the year.</a:t>
            </a:r>
          </a:p>
          <a:p>
            <a:r>
              <a:rPr lang="en-US" sz="1100">
                <a:solidFill>
                  <a:schemeClr val="tx1"/>
                </a:solidFill>
              </a:rPr>
              <a:t>However, returning veterans are outpacing all previous records of reinstated customers and are forecasted in 2026 to reach 2,139, higher than last year’s peak of 1,770 customers. In line with our overall assumptions, we are budgeting 1,925 customers for FY 2027.</a:t>
            </a:r>
          </a:p>
          <a:p>
            <a:r>
              <a:rPr lang="en-US" sz="1100">
                <a:solidFill>
                  <a:schemeClr val="tx1"/>
                </a:solidFill>
              </a:rPr>
              <a:t>The following scenarios illustrate projected revenue performance (profitability or loss) under various MLS fee increase assumptions.</a:t>
            </a:r>
          </a:p>
          <a:p>
            <a:pPr lvl="1"/>
            <a:r>
              <a:rPr lang="en-US" sz="1050">
                <a:solidFill>
                  <a:schemeClr val="tx1"/>
                </a:solidFill>
              </a:rPr>
              <a:t>Management is proposing a $25 increase in MLS fees for residential customers, raising the fee to $550, and a $25 increase for non-licensed assistants, raising the fee to $150. Under this scenario, total revenues are projected to be approximately $46.2 million, resulting in an estimated operating loss of ~$227,868. Cash on hand is budgeted to decline by ~ $6.4 million to $56.9 million by June 30, 2027.</a:t>
            </a:r>
          </a:p>
          <a:p>
            <a:pPr lvl="1"/>
            <a:r>
              <a:rPr lang="en-US" sz="1050">
                <a:solidFill>
                  <a:schemeClr val="tx1"/>
                </a:solidFill>
              </a:rPr>
              <a:t>Alternative scenarios assuming MLS fee increases of $35 and $50 were also evaluated. Under the $35 increase scenario (MLS fee of $560), the projected operating profit is ~$559,000. Under the $50 increase scenario (MLS fee of $575), the projected operating profit is ~$1.7 million.</a:t>
            </a:r>
          </a:p>
          <a:p>
            <a:endParaRPr lang="en-US" sz="1600">
              <a:solidFill>
                <a:srgbClr val="FF0000"/>
              </a:solidFill>
            </a:endParaRPr>
          </a:p>
          <a:p>
            <a:pPr marL="342892" lvl="1" indent="0">
              <a:buNone/>
            </a:pPr>
            <a:endParaRPr lang="en-US" sz="1100">
              <a:solidFill>
                <a:schemeClr val="tx1"/>
              </a:solidFill>
            </a:endParaRPr>
          </a:p>
          <a:p>
            <a:endParaRPr lang="en-US" sz="1100">
              <a:solidFill>
                <a:schemeClr val="tx1"/>
              </a:solidFill>
            </a:endParaRPr>
          </a:p>
          <a:p>
            <a:endParaRPr lang="en-US" sz="1100">
              <a:solidFill>
                <a:schemeClr val="tx1"/>
              </a:solidFill>
            </a:endParaRPr>
          </a:p>
        </p:txBody>
      </p:sp>
      <p:sp>
        <p:nvSpPr>
          <p:cNvPr id="4" name="Date Placeholder 3">
            <a:extLst>
              <a:ext uri="{FF2B5EF4-FFF2-40B4-BE49-F238E27FC236}">
                <a16:creationId xmlns:a16="http://schemas.microsoft.com/office/drawing/2014/main" id="{9E5E8D2F-E691-0DD9-87A8-3D6478013F5B}"/>
              </a:ext>
            </a:extLst>
          </p:cNvPr>
          <p:cNvSpPr>
            <a:spLocks noGrp="1"/>
          </p:cNvSpPr>
          <p:nvPr>
            <p:ph type="dt" sz="half" idx="16"/>
          </p:nvPr>
        </p:nvSpPr>
        <p:spPr/>
        <p:txBody>
          <a:bodyPr/>
          <a:lstStyle/>
          <a:p>
            <a:pPr defTabSz="685783">
              <a:defRPr/>
            </a:pPr>
            <a:fld id="{A7425BA2-4BF8-4479-B17A-8E7649E6D530}" type="datetime4">
              <a:rPr lang="en-US">
                <a:solidFill>
                  <a:srgbClr val="FFFFFF"/>
                </a:solidFill>
              </a:rPr>
              <a:pPr defTabSz="685783">
                <a:defRPr/>
              </a:pPr>
              <a:t>February 9, 2026</a:t>
            </a:fld>
            <a:endParaRPr lang="en-US">
              <a:solidFill>
                <a:srgbClr val="FFFFFF"/>
              </a:solidFill>
            </a:endParaRPr>
          </a:p>
        </p:txBody>
      </p:sp>
      <p:sp>
        <p:nvSpPr>
          <p:cNvPr id="5" name="Footer Placeholder 4">
            <a:extLst>
              <a:ext uri="{FF2B5EF4-FFF2-40B4-BE49-F238E27FC236}">
                <a16:creationId xmlns:a16="http://schemas.microsoft.com/office/drawing/2014/main" id="{0A7E8909-9732-9D8D-08BF-03D706B55B87}"/>
              </a:ext>
            </a:extLst>
          </p:cNvPr>
          <p:cNvSpPr>
            <a:spLocks noGrp="1"/>
          </p:cNvSpPr>
          <p:nvPr>
            <p:ph type="ftr" sz="quarter" idx="17"/>
          </p:nvPr>
        </p:nvSpPr>
        <p:spPr/>
        <p:txBody>
          <a:bodyPr/>
          <a:lstStyle/>
          <a:p>
            <a:pPr defTabSz="685783">
              <a:defRPr/>
            </a:pPr>
            <a:r>
              <a:rPr lang="en-US">
                <a:solidFill>
                  <a:srgbClr val="FFFFFF"/>
                </a:solidFill>
              </a:rPr>
              <a:t>Stellar MLS</a:t>
            </a:r>
          </a:p>
        </p:txBody>
      </p:sp>
      <p:sp>
        <p:nvSpPr>
          <p:cNvPr id="6" name="Slide Number Placeholder 5">
            <a:extLst>
              <a:ext uri="{FF2B5EF4-FFF2-40B4-BE49-F238E27FC236}">
                <a16:creationId xmlns:a16="http://schemas.microsoft.com/office/drawing/2014/main" id="{2AB10E4B-0BD4-4E70-D5CB-731AD6E37D0E}"/>
              </a:ext>
            </a:extLst>
          </p:cNvPr>
          <p:cNvSpPr>
            <a:spLocks noGrp="1"/>
          </p:cNvSpPr>
          <p:nvPr>
            <p:ph type="sldNum" sz="quarter" idx="18"/>
          </p:nvPr>
        </p:nvSpPr>
        <p:spPr/>
        <p:txBody>
          <a:bodyPr/>
          <a:lstStyle/>
          <a:p>
            <a:pPr defTabSz="685783">
              <a:defRPr/>
            </a:pPr>
            <a:fld id="{B71924C5-6ED0-AF4E-81FE-E86E76DEEDFE}" type="slidenum">
              <a:rPr lang="en-US">
                <a:solidFill>
                  <a:srgbClr val="FFFFFF"/>
                </a:solidFill>
              </a:rPr>
              <a:pPr defTabSz="685783">
                <a:defRPr/>
              </a:pPr>
              <a:t>26</a:t>
            </a:fld>
            <a:endParaRPr lang="en-US">
              <a:solidFill>
                <a:srgbClr val="FFFFFF"/>
              </a:solidFill>
            </a:endParaRPr>
          </a:p>
        </p:txBody>
      </p:sp>
      <p:pic>
        <p:nvPicPr>
          <p:cNvPr id="7" name="Picture 6" descr="A purple text on a black background&#10;&#10;Description automatically generated">
            <a:extLst>
              <a:ext uri="{FF2B5EF4-FFF2-40B4-BE49-F238E27FC236}">
                <a16:creationId xmlns:a16="http://schemas.microsoft.com/office/drawing/2014/main" id="{575CAFB6-2E34-CEA6-C923-E60142387EC4}"/>
              </a:ext>
            </a:extLst>
          </p:cNvPr>
          <p:cNvPicPr>
            <a:picLocks noChangeAspect="1"/>
          </p:cNvPicPr>
          <p:nvPr/>
        </p:nvPicPr>
        <p:blipFill>
          <a:blip r:embed="rId2" cstate="print"/>
          <a:stretch>
            <a:fillRect/>
          </a:stretch>
        </p:blipFill>
        <p:spPr>
          <a:xfrm>
            <a:off x="6629904" y="4181732"/>
            <a:ext cx="2514096" cy="641094"/>
          </a:xfrm>
          <a:prstGeom prst="rect">
            <a:avLst/>
          </a:prstGeom>
          <a:noFill/>
        </p:spPr>
      </p:pic>
    </p:spTree>
    <p:extLst>
      <p:ext uri="{BB962C8B-B14F-4D97-AF65-F5344CB8AC3E}">
        <p14:creationId xmlns:p14="http://schemas.microsoft.com/office/powerpoint/2010/main" val="12601812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1208258" y="-90229"/>
            <a:ext cx="6727485" cy="503237"/>
          </a:xfrm>
        </p:spPr>
        <p:txBody>
          <a:bodyPr/>
          <a:lstStyle/>
          <a:p>
            <a:pPr fontAlgn="auto">
              <a:spcAft>
                <a:spcPts val="0"/>
              </a:spcAft>
              <a:defRPr/>
            </a:pPr>
            <a:r>
              <a:rPr lang="en-US" sz="1800">
                <a:solidFill>
                  <a:schemeClr val="accent1"/>
                </a:solidFill>
                <a:effectLst>
                  <a:outerShdw blurRad="50800" dist="38100" dir="2700000" algn="tl" rotWithShape="0">
                    <a:prstClr val="black">
                      <a:alpha val="40000"/>
                    </a:prstClr>
                  </a:outerShdw>
                </a:effectLst>
              </a:rPr>
              <a:t>FY2027 (Spring of 2026) annual billing Projections</a:t>
            </a: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735128D0-CE13-4212-85D9-B694E9D5814C}" type="datetime4">
              <a:rPr lang="en-US" altLang="en-US" sz="900" smtClean="0">
                <a:solidFill>
                  <a:schemeClr val="bg1"/>
                </a:solidFill>
                <a:latin typeface="Arial" panose="020B0604020202020204" pitchFamily="34" charset="0"/>
              </a:rPr>
              <a:t>February 9, 2026</a:t>
            </a:fld>
            <a:endParaRPr lang="en-US" altLang="en-US" sz="900">
              <a:solidFill>
                <a:schemeClr val="bg1"/>
              </a:solidFill>
              <a:latin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C0B0C8D-8F03-1047-9C69-CD9CA23E3E8B}" type="slidenum">
              <a:rPr lang="en-US" altLang="en-US" sz="900">
                <a:solidFill>
                  <a:schemeClr val="bg1"/>
                </a:solidFill>
                <a:latin typeface="Arial" panose="020B0604020202020204" pitchFamily="34" charset="0"/>
              </a:rPr>
              <a:pPr fontAlgn="base">
                <a:spcBef>
                  <a:spcPct val="0"/>
                </a:spcBef>
                <a:spcAft>
                  <a:spcPct val="0"/>
                </a:spcAft>
              </a:pPr>
              <a:t>27</a:t>
            </a:fld>
            <a:endParaRPr lang="en-US" altLang="en-US" sz="900">
              <a:solidFill>
                <a:schemeClr val="bg1"/>
              </a:solidFill>
              <a:latin typeface="Arial" panose="020B0604020202020204" pitchFamily="34" charset="0"/>
            </a:endParaRPr>
          </a:p>
        </p:txBody>
      </p:sp>
      <p:sp>
        <p:nvSpPr>
          <p:cNvPr id="5" name="Footer Placeholder 4">
            <a:extLst>
              <a:ext uri="{FF2B5EF4-FFF2-40B4-BE49-F238E27FC236}">
                <a16:creationId xmlns:a16="http://schemas.microsoft.com/office/drawing/2014/main" id="{E002371A-81F2-4095-8B5C-E38877565E67}"/>
              </a:ext>
            </a:extLst>
          </p:cNvPr>
          <p:cNvSpPr>
            <a:spLocks noGrp="1"/>
          </p:cNvSpPr>
          <p:nvPr>
            <p:ph type="ftr" sz="quarter" idx="18"/>
          </p:nvPr>
        </p:nvSpPr>
        <p:spPr/>
        <p:txBody>
          <a:bodyPr/>
          <a:lstStyle/>
          <a:p>
            <a:pPr>
              <a:defRPr/>
            </a:pPr>
            <a:r>
              <a:rPr lang="en-US"/>
              <a:t>Stellar MLS</a:t>
            </a:r>
          </a:p>
        </p:txBody>
      </p:sp>
      <p:sp>
        <p:nvSpPr>
          <p:cNvPr id="4" name="Text Placeholder 3">
            <a:extLst>
              <a:ext uri="{FF2B5EF4-FFF2-40B4-BE49-F238E27FC236}">
                <a16:creationId xmlns:a16="http://schemas.microsoft.com/office/drawing/2014/main" id="{430F436D-1734-A732-E8E8-F4B08CBBF6D1}"/>
              </a:ext>
            </a:extLst>
          </p:cNvPr>
          <p:cNvSpPr txBox="1">
            <a:spLocks/>
          </p:cNvSpPr>
          <p:nvPr/>
        </p:nvSpPr>
        <p:spPr>
          <a:xfrm>
            <a:off x="531813" y="291256"/>
            <a:ext cx="7887176" cy="749479"/>
          </a:xfrm>
          <a:prstGeom prst="rect">
            <a:avLst/>
          </a:prstGeom>
        </p:spPr>
        <p:txBody>
          <a:bodyPr vert="horz" lIns="91440" tIns="45720" rIns="91440" bIns="45720" rtlCol="0">
            <a:normAutofit/>
          </a:bodyPr>
          <a:lstStyle>
            <a:lvl1pPr marL="0" indent="0" algn="l" defTabSz="685800" rtl="0" eaLnBrk="1" fontAlgn="base" hangingPunct="1">
              <a:lnSpc>
                <a:spcPct val="100000"/>
              </a:lnSpc>
              <a:spcBef>
                <a:spcPts val="0"/>
              </a:spcBef>
              <a:spcAft>
                <a:spcPct val="0"/>
              </a:spcAft>
              <a:buClr>
                <a:schemeClr val="accent5"/>
              </a:buClr>
              <a:buFontTx/>
              <a:buNone/>
              <a:defRPr sz="2100" kern="1200">
                <a:solidFill>
                  <a:schemeClr val="accent6"/>
                </a:solidFill>
                <a:latin typeface="Arial" panose="020B0604020202020204" pitchFamily="34" charset="0"/>
                <a:ea typeface="+mn-ea"/>
                <a:cs typeface="Arial" panose="020B0604020202020204" pitchFamily="34" charset="0"/>
              </a:defRPr>
            </a:lvl1pPr>
            <a:lvl2pPr marL="342900" indent="0" algn="l" defTabSz="685800" rtl="0" eaLnBrk="1" fontAlgn="base" hangingPunct="1">
              <a:lnSpc>
                <a:spcPct val="90000"/>
              </a:lnSpc>
              <a:spcBef>
                <a:spcPts val="375"/>
              </a:spcBef>
              <a:spcAft>
                <a:spcPct val="0"/>
              </a:spcAft>
              <a:buClr>
                <a:schemeClr val="accent5"/>
              </a:buClr>
              <a:buFontTx/>
              <a:buNone/>
              <a:defRPr kern="1200">
                <a:solidFill>
                  <a:schemeClr val="accent6"/>
                </a:solidFill>
                <a:latin typeface="Arial" panose="020B0604020202020204" pitchFamily="34" charset="0"/>
                <a:ea typeface="+mn-ea"/>
                <a:cs typeface="Arial" panose="020B0604020202020204" pitchFamily="34" charset="0"/>
              </a:defRPr>
            </a:lvl2pPr>
            <a:lvl3pPr marL="685800" indent="0" algn="l" defTabSz="685800" rtl="0" eaLnBrk="1" fontAlgn="base" hangingPunct="1">
              <a:lnSpc>
                <a:spcPct val="90000"/>
              </a:lnSpc>
              <a:spcBef>
                <a:spcPts val="375"/>
              </a:spcBef>
              <a:spcAft>
                <a:spcPct val="0"/>
              </a:spcAft>
              <a:buClr>
                <a:schemeClr val="accent5"/>
              </a:buClr>
              <a:buFontTx/>
              <a:buNone/>
              <a:defRPr sz="1500" kern="1200">
                <a:solidFill>
                  <a:schemeClr val="accent6"/>
                </a:solidFill>
                <a:latin typeface="Arial" panose="020B0604020202020204" pitchFamily="34" charset="0"/>
                <a:ea typeface="+mn-ea"/>
                <a:cs typeface="Arial" panose="020B0604020202020204" pitchFamily="34" charset="0"/>
              </a:defRPr>
            </a:lvl3pPr>
            <a:lvl4pPr marL="1028700" indent="0" algn="l" defTabSz="685800" rtl="0" eaLnBrk="1" fontAlgn="base" hangingPunct="1">
              <a:lnSpc>
                <a:spcPct val="90000"/>
              </a:lnSpc>
              <a:spcBef>
                <a:spcPts val="375"/>
              </a:spcBef>
              <a:spcAft>
                <a:spcPct val="0"/>
              </a:spcAft>
              <a:buClr>
                <a:schemeClr val="accent5"/>
              </a:buClr>
              <a:buFontTx/>
              <a:buNone/>
              <a:defRPr sz="1300" kern="1200">
                <a:solidFill>
                  <a:schemeClr val="accent6"/>
                </a:solidFill>
                <a:latin typeface="Arial" panose="020B0604020202020204" pitchFamily="34" charset="0"/>
                <a:ea typeface="+mn-ea"/>
                <a:cs typeface="Arial" panose="020B0604020202020204" pitchFamily="34" charset="0"/>
              </a:defRPr>
            </a:lvl4pPr>
            <a:lvl5pPr marL="1371600" indent="0" algn="l" defTabSz="685800" rtl="0" eaLnBrk="1" fontAlgn="base" hangingPunct="1">
              <a:lnSpc>
                <a:spcPct val="90000"/>
              </a:lnSpc>
              <a:spcBef>
                <a:spcPts val="375"/>
              </a:spcBef>
              <a:spcAft>
                <a:spcPct val="0"/>
              </a:spcAft>
              <a:buClr>
                <a:schemeClr val="accent5"/>
              </a:buClr>
              <a:buFontTx/>
              <a:buNone/>
              <a:defRPr sz="1300" kern="1200">
                <a:solidFill>
                  <a:schemeClr val="accent6"/>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70000"/>
              </a:lnSpc>
            </a:pPr>
            <a:endParaRPr lang="en-US" sz="1000">
              <a:latin typeface="Times New Roman" panose="02020603050405020304" pitchFamily="18" charset="0"/>
              <a:cs typeface="Times New Roman" panose="02020603050405020304" pitchFamily="18" charset="0"/>
            </a:endParaRPr>
          </a:p>
        </p:txBody>
      </p:sp>
      <p:pic>
        <p:nvPicPr>
          <p:cNvPr id="2" name="Picture 1" descr="A purple text on a black background&#10;&#10;Description automatically generated">
            <a:extLst>
              <a:ext uri="{FF2B5EF4-FFF2-40B4-BE49-F238E27FC236}">
                <a16:creationId xmlns:a16="http://schemas.microsoft.com/office/drawing/2014/main" id="{DA0F6B97-8FDE-62CF-E48F-9CB889C06E6A}"/>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
        <p:nvSpPr>
          <p:cNvPr id="6" name="TextBox 5">
            <a:extLst>
              <a:ext uri="{FF2B5EF4-FFF2-40B4-BE49-F238E27FC236}">
                <a16:creationId xmlns:a16="http://schemas.microsoft.com/office/drawing/2014/main" id="{599F0F15-2E77-5906-1567-EC7594AF7768}"/>
              </a:ext>
            </a:extLst>
          </p:cNvPr>
          <p:cNvSpPr txBox="1"/>
          <p:nvPr/>
        </p:nvSpPr>
        <p:spPr>
          <a:xfrm>
            <a:off x="1101436" y="512618"/>
            <a:ext cx="6727485" cy="492443"/>
          </a:xfrm>
          <a:prstGeom prst="rect">
            <a:avLst/>
          </a:prstGeom>
          <a:noFill/>
        </p:spPr>
        <p:txBody>
          <a:bodyPr wrap="square" rtlCol="0">
            <a:spAutoFit/>
          </a:bodyPr>
          <a:lstStyle/>
          <a:p>
            <a:r>
              <a:rPr lang="en-US"/>
              <a:t>Consistent with last year’s annual billing forecast, we are applying a blended approach using total theoretical billings multiplied by actual realization</a:t>
            </a:r>
          </a:p>
        </p:txBody>
      </p:sp>
      <p:graphicFrame>
        <p:nvGraphicFramePr>
          <p:cNvPr id="16" name="Table 15">
            <a:extLst>
              <a:ext uri="{FF2B5EF4-FFF2-40B4-BE49-F238E27FC236}">
                <a16:creationId xmlns:a16="http://schemas.microsoft.com/office/drawing/2014/main" id="{9309265E-3D43-10B6-414E-C1A911DE6BB7}"/>
              </a:ext>
            </a:extLst>
          </p:cNvPr>
          <p:cNvGraphicFramePr>
            <a:graphicFrameLocks noGrp="1"/>
          </p:cNvGraphicFramePr>
          <p:nvPr>
            <p:extLst>
              <p:ext uri="{D42A27DB-BD31-4B8C-83A1-F6EECF244321}">
                <p14:modId xmlns:p14="http://schemas.microsoft.com/office/powerpoint/2010/main" val="3118344887"/>
              </p:ext>
            </p:extLst>
          </p:nvPr>
        </p:nvGraphicFramePr>
        <p:xfrm>
          <a:off x="800099" y="1346790"/>
          <a:ext cx="7543802" cy="1914525"/>
        </p:xfrm>
        <a:graphic>
          <a:graphicData uri="http://schemas.openxmlformats.org/drawingml/2006/table">
            <a:tbl>
              <a:tblPr/>
              <a:tblGrid>
                <a:gridCol w="875931">
                  <a:extLst>
                    <a:ext uri="{9D8B030D-6E8A-4147-A177-3AD203B41FA5}">
                      <a16:colId xmlns:a16="http://schemas.microsoft.com/office/drawing/2014/main" val="2689972950"/>
                    </a:ext>
                  </a:extLst>
                </a:gridCol>
                <a:gridCol w="710901">
                  <a:extLst>
                    <a:ext uri="{9D8B030D-6E8A-4147-A177-3AD203B41FA5}">
                      <a16:colId xmlns:a16="http://schemas.microsoft.com/office/drawing/2014/main" val="2143886703"/>
                    </a:ext>
                  </a:extLst>
                </a:gridCol>
                <a:gridCol w="637907">
                  <a:extLst>
                    <a:ext uri="{9D8B030D-6E8A-4147-A177-3AD203B41FA5}">
                      <a16:colId xmlns:a16="http://schemas.microsoft.com/office/drawing/2014/main" val="767445177"/>
                    </a:ext>
                  </a:extLst>
                </a:gridCol>
                <a:gridCol w="609344">
                  <a:extLst>
                    <a:ext uri="{9D8B030D-6E8A-4147-A177-3AD203B41FA5}">
                      <a16:colId xmlns:a16="http://schemas.microsoft.com/office/drawing/2014/main" val="1928110034"/>
                    </a:ext>
                  </a:extLst>
                </a:gridCol>
                <a:gridCol w="609344">
                  <a:extLst>
                    <a:ext uri="{9D8B030D-6E8A-4147-A177-3AD203B41FA5}">
                      <a16:colId xmlns:a16="http://schemas.microsoft.com/office/drawing/2014/main" val="2165944479"/>
                    </a:ext>
                  </a:extLst>
                </a:gridCol>
                <a:gridCol w="710901">
                  <a:extLst>
                    <a:ext uri="{9D8B030D-6E8A-4147-A177-3AD203B41FA5}">
                      <a16:colId xmlns:a16="http://schemas.microsoft.com/office/drawing/2014/main" val="805900128"/>
                    </a:ext>
                  </a:extLst>
                </a:gridCol>
                <a:gridCol w="940682">
                  <a:extLst>
                    <a:ext uri="{9D8B030D-6E8A-4147-A177-3AD203B41FA5}">
                      <a16:colId xmlns:a16="http://schemas.microsoft.com/office/drawing/2014/main" val="2061013097"/>
                    </a:ext>
                  </a:extLst>
                </a:gridCol>
                <a:gridCol w="760402">
                  <a:extLst>
                    <a:ext uri="{9D8B030D-6E8A-4147-A177-3AD203B41FA5}">
                      <a16:colId xmlns:a16="http://schemas.microsoft.com/office/drawing/2014/main" val="3623562420"/>
                    </a:ext>
                  </a:extLst>
                </a:gridCol>
                <a:gridCol w="710901">
                  <a:extLst>
                    <a:ext uri="{9D8B030D-6E8A-4147-A177-3AD203B41FA5}">
                      <a16:colId xmlns:a16="http://schemas.microsoft.com/office/drawing/2014/main" val="848692600"/>
                    </a:ext>
                  </a:extLst>
                </a:gridCol>
                <a:gridCol w="977489">
                  <a:extLst>
                    <a:ext uri="{9D8B030D-6E8A-4147-A177-3AD203B41FA5}">
                      <a16:colId xmlns:a16="http://schemas.microsoft.com/office/drawing/2014/main" val="708633812"/>
                    </a:ext>
                  </a:extLst>
                </a:gridCol>
              </a:tblGrid>
              <a:tr h="571500">
                <a:tc>
                  <a:txBody>
                    <a:bodyPr/>
                    <a:lstStyle/>
                    <a:p>
                      <a:pPr algn="ctr" fontAlgn="ctr">
                        <a:buNone/>
                      </a:pPr>
                      <a:r>
                        <a:rPr lang="en-US" sz="1100" b="1" i="0" u="none" strike="noStrike">
                          <a:solidFill>
                            <a:srgbClr val="FFFFFF"/>
                          </a:solidFill>
                          <a:effectLst/>
                          <a:latin typeface="Calibri" panose="020F0502020204030204" pitchFamily="34" charset="0"/>
                        </a:rPr>
                        <a:t>Date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ctr">
                        <a:buNone/>
                      </a:pPr>
                      <a:r>
                        <a:rPr lang="en-US" sz="1100" b="1" i="0" u="none" strike="noStrike">
                          <a:solidFill>
                            <a:srgbClr val="FFFFFF"/>
                          </a:solidFill>
                          <a:effectLst/>
                          <a:latin typeface="Calibri" panose="020F0502020204030204" pitchFamily="34" charset="0"/>
                        </a:rPr>
                        <a:t>MRA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ctr">
                        <a:buNone/>
                      </a:pPr>
                      <a:r>
                        <a:rPr lang="en-US" sz="1100" b="1" i="0" u="none" strike="noStrike">
                          <a:solidFill>
                            <a:srgbClr val="FFFFFF"/>
                          </a:solidFill>
                          <a:effectLst/>
                          <a:latin typeface="Calibri" panose="020F0502020204030204" pitchFamily="34" charset="0"/>
                        </a:rPr>
                        <a:t>MRN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ctr">
                        <a:buNone/>
                      </a:pPr>
                      <a:r>
                        <a:rPr lang="en-US" sz="1100" b="1" i="0" u="none" strike="noStrike">
                          <a:solidFill>
                            <a:srgbClr val="FFFFFF"/>
                          </a:solidFill>
                          <a:effectLst/>
                          <a:latin typeface="Calibri" panose="020F0502020204030204" pitchFamily="34" charset="0"/>
                        </a:rPr>
                        <a:t>MRR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ctr">
                        <a:buNone/>
                      </a:pPr>
                      <a:r>
                        <a:rPr lang="en-US" sz="1100" b="1" i="0" u="none" strike="noStrike">
                          <a:solidFill>
                            <a:srgbClr val="FFFFFF"/>
                          </a:solidFill>
                          <a:effectLst/>
                          <a:latin typeface="Calibri" panose="020F0502020204030204" pitchFamily="34" charset="0"/>
                        </a:rPr>
                        <a:t>Total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ctr">
                        <a:buNone/>
                      </a:pPr>
                      <a:r>
                        <a:rPr lang="en-US" sz="1100" b="1" i="0" u="none" strike="noStrike">
                          <a:solidFill>
                            <a:srgbClr val="FFFFFF"/>
                          </a:solidFill>
                          <a:effectLst/>
                          <a:latin typeface="Calibri" panose="020F0502020204030204" pitchFamily="34" charset="0"/>
                        </a:rPr>
                        <a:t>Billed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ctr">
                        <a:buNone/>
                      </a:pPr>
                      <a:r>
                        <a:rPr lang="en-US" sz="1100" b="1" i="0" u="none" strike="noStrike">
                          <a:solidFill>
                            <a:srgbClr val="FFFFFF"/>
                          </a:solidFill>
                          <a:effectLst/>
                          <a:latin typeface="Calibri" panose="020F0502020204030204" pitchFamily="34" charset="0"/>
                        </a:rPr>
                        <a:t>Blled Actual vs Billed Theoretical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ctr">
                        <a:buNone/>
                      </a:pPr>
                      <a:r>
                        <a:rPr lang="en-US" sz="1100" b="1" i="0" u="none" strike="noStrike">
                          <a:solidFill>
                            <a:srgbClr val="FFFFFF"/>
                          </a:solidFill>
                          <a:effectLst/>
                          <a:latin typeface="Calibri" panose="020F0502020204030204" pitchFamily="34" charset="0"/>
                        </a:rPr>
                        <a:t>3 Year Average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ctr">
                        <a:buNone/>
                      </a:pPr>
                      <a:r>
                        <a:rPr lang="en-US" sz="1100" b="1" i="0" u="none" strike="noStrike">
                          <a:solidFill>
                            <a:srgbClr val="FFFFFF"/>
                          </a:solidFill>
                          <a:effectLst/>
                          <a:latin typeface="Calibri" panose="020F0502020204030204" pitchFamily="34" charset="0"/>
                        </a:rPr>
                        <a:t>Paid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ctr">
                        <a:buNone/>
                      </a:pPr>
                      <a:r>
                        <a:rPr lang="en-US" sz="1100" b="1" i="0" u="none" strike="noStrike">
                          <a:solidFill>
                            <a:srgbClr val="FFFFFF"/>
                          </a:solidFill>
                          <a:effectLst/>
                          <a:latin typeface="Calibri" panose="020F0502020204030204" pitchFamily="34" charset="0"/>
                        </a:rPr>
                        <a:t>Paid as % of Actual  Billed</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extLst>
                  <a:ext uri="{0D108BD9-81ED-4DB2-BD59-A6C34878D82A}">
                    <a16:rowId xmlns:a16="http://schemas.microsoft.com/office/drawing/2014/main" val="2509727972"/>
                  </a:ext>
                </a:extLst>
              </a:tr>
              <a:tr h="190500">
                <a:tc>
                  <a:txBody>
                    <a:bodyPr/>
                    <a:lstStyle/>
                    <a:p>
                      <a:pPr algn="l" fontAlgn="b">
                        <a:buNone/>
                      </a:pPr>
                      <a:r>
                        <a:rPr lang="en-US" sz="1100" b="0" i="0" u="none" strike="noStrike">
                          <a:solidFill>
                            <a:srgbClr val="000000"/>
                          </a:solidFill>
                          <a:effectLst/>
                          <a:latin typeface="Calibri" panose="020F0502020204030204" pitchFamily="34" charset="0"/>
                        </a:rPr>
                        <a:t>6.30.2020</a:t>
                      </a:r>
                    </a:p>
                  </a:txBody>
                  <a:tcPr marL="85725"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52,259 </a:t>
                      </a: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11,224 </a:t>
                      </a: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859 </a:t>
                      </a: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64,342 </a:t>
                      </a: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61,805 </a:t>
                      </a: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buNone/>
                      </a:pPr>
                      <a:r>
                        <a:rPr lang="en-US" sz="1100" b="0" i="0" u="none" strike="noStrike">
                          <a:solidFill>
                            <a:srgbClr val="000000"/>
                          </a:solidFill>
                          <a:effectLst/>
                          <a:latin typeface="Calibri" panose="020F0502020204030204" pitchFamily="34" charset="0"/>
                        </a:rPr>
                        <a:t>-3.9%</a:t>
                      </a: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56,849 </a:t>
                      </a: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r>
                        <a:rPr lang="en-US" sz="1100" b="0" i="0" u="none" strike="noStrike">
                          <a:solidFill>
                            <a:srgbClr val="000000"/>
                          </a:solidFill>
                          <a:effectLst/>
                          <a:latin typeface="Calibri" panose="020F0502020204030204" pitchFamily="34" charset="0"/>
                        </a:rPr>
                        <a:t>92%</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873225618"/>
                  </a:ext>
                </a:extLst>
              </a:tr>
              <a:tr h="190500">
                <a:tc>
                  <a:txBody>
                    <a:bodyPr/>
                    <a:lstStyle/>
                    <a:p>
                      <a:pPr algn="l" fontAlgn="b">
                        <a:buNone/>
                      </a:pPr>
                      <a:r>
                        <a:rPr lang="en-US" sz="1100" b="0" i="0" u="none" strike="noStrike">
                          <a:solidFill>
                            <a:srgbClr val="000000"/>
                          </a:solidFill>
                          <a:effectLst/>
                          <a:latin typeface="Calibri" panose="020F0502020204030204" pitchFamily="34" charset="0"/>
                        </a:rPr>
                        <a:t>6.30.2021</a:t>
                      </a:r>
                    </a:p>
                  </a:txBody>
                  <a:tcPr marL="85725" marR="0" marT="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56,849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15,695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953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73,497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68,647 </a:t>
                      </a:r>
                    </a:p>
                  </a:txBody>
                  <a:tcPr marL="0" marR="0" marT="0" marB="0" anchor="b">
                    <a:lnL>
                      <a:noFill/>
                    </a:lnL>
                    <a:lnR>
                      <a:noFill/>
                    </a:lnR>
                    <a:lnT>
                      <a:noFill/>
                    </a:lnT>
                    <a:lnB>
                      <a:noFill/>
                    </a:lnB>
                    <a:noFill/>
                  </a:tcPr>
                </a:tc>
                <a:tc>
                  <a:txBody>
                    <a:bodyPr/>
                    <a:lstStyle/>
                    <a:p>
                      <a:pPr algn="r" fontAlgn="b">
                        <a:buNone/>
                      </a:pPr>
                      <a:r>
                        <a:rPr lang="en-US" sz="1100" b="0" i="0" u="none" strike="noStrike">
                          <a:solidFill>
                            <a:srgbClr val="000000"/>
                          </a:solidFill>
                          <a:effectLst/>
                          <a:latin typeface="Calibri" panose="020F0502020204030204" pitchFamily="34" charset="0"/>
                        </a:rPr>
                        <a:t>-6.6%</a:t>
                      </a:r>
                    </a:p>
                  </a:txBody>
                  <a:tcPr marL="0" marR="0" marT="0"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63,620 </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Calibri" panose="020F0502020204030204" pitchFamily="34" charset="0"/>
                        </a:rPr>
                        <a:t>93%</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839313555"/>
                  </a:ext>
                </a:extLst>
              </a:tr>
              <a:tr h="190500">
                <a:tc>
                  <a:txBody>
                    <a:bodyPr/>
                    <a:lstStyle/>
                    <a:p>
                      <a:pPr algn="l" fontAlgn="b">
                        <a:buNone/>
                      </a:pPr>
                      <a:r>
                        <a:rPr lang="en-US" sz="1100" b="0" i="0" u="none" strike="noStrike">
                          <a:solidFill>
                            <a:srgbClr val="000000"/>
                          </a:solidFill>
                          <a:effectLst/>
                          <a:latin typeface="Calibri" panose="020F0502020204030204" pitchFamily="34" charset="0"/>
                        </a:rPr>
                        <a:t>6.30.2022</a:t>
                      </a:r>
                    </a:p>
                  </a:txBody>
                  <a:tcPr marL="85725" marR="0" marT="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63,620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15,415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767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79,802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74,327 </a:t>
                      </a:r>
                    </a:p>
                  </a:txBody>
                  <a:tcPr marL="0" marR="0" marT="0" marB="0" anchor="b">
                    <a:lnL>
                      <a:noFill/>
                    </a:lnL>
                    <a:lnR>
                      <a:noFill/>
                    </a:lnR>
                    <a:lnT>
                      <a:noFill/>
                    </a:lnT>
                    <a:lnB>
                      <a:noFill/>
                    </a:lnB>
                    <a:noFill/>
                  </a:tcPr>
                </a:tc>
                <a:tc>
                  <a:txBody>
                    <a:bodyPr/>
                    <a:lstStyle/>
                    <a:p>
                      <a:pPr algn="r" fontAlgn="b">
                        <a:buNone/>
                      </a:pPr>
                      <a:r>
                        <a:rPr lang="en-US" sz="1100" b="0" i="0" u="none" strike="noStrike">
                          <a:solidFill>
                            <a:srgbClr val="000000"/>
                          </a:solidFill>
                          <a:effectLst/>
                          <a:latin typeface="Calibri" panose="020F0502020204030204" pitchFamily="34" charset="0"/>
                        </a:rPr>
                        <a:t>-6.9%</a:t>
                      </a:r>
                    </a:p>
                  </a:txBody>
                  <a:tcPr marL="0" marR="0" marT="0" marB="0" anchor="b">
                    <a:lnL>
                      <a:noFill/>
                    </a:lnL>
                    <a:lnR>
                      <a:noFill/>
                    </a:lnR>
                    <a:lnT>
                      <a:noFill/>
                    </a:lnT>
                    <a:lnB>
                      <a:noFill/>
                    </a:lnB>
                    <a:noFill/>
                  </a:tcPr>
                </a:tc>
                <a:tc>
                  <a:txBody>
                    <a:bodyPr/>
                    <a:lstStyle/>
                    <a:p>
                      <a:pPr algn="r" fontAlgn="b">
                        <a:buNone/>
                      </a:pPr>
                      <a:r>
                        <a:rPr lang="en-US" sz="1100" b="0" i="0" u="none" strike="noStrike">
                          <a:solidFill>
                            <a:srgbClr val="000000"/>
                          </a:solidFill>
                          <a:effectLst/>
                          <a:latin typeface="Calibri" panose="020F0502020204030204" pitchFamily="34" charset="0"/>
                        </a:rPr>
                        <a:t>-5.8%</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68,885 </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Calibri" panose="020F0502020204030204" pitchFamily="34" charset="0"/>
                        </a:rPr>
                        <a:t>93%</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807105806"/>
                  </a:ext>
                </a:extLst>
              </a:tr>
              <a:tr h="190500">
                <a:tc>
                  <a:txBody>
                    <a:bodyPr/>
                    <a:lstStyle/>
                    <a:p>
                      <a:pPr algn="l" fontAlgn="b">
                        <a:buNone/>
                      </a:pPr>
                      <a:r>
                        <a:rPr lang="en-US" sz="1100" b="0" i="0" u="none" strike="noStrike">
                          <a:solidFill>
                            <a:srgbClr val="000000"/>
                          </a:solidFill>
                          <a:effectLst/>
                          <a:latin typeface="Calibri" panose="020F0502020204030204" pitchFamily="34" charset="0"/>
                        </a:rPr>
                        <a:t>6.30.2023</a:t>
                      </a:r>
                    </a:p>
                  </a:txBody>
                  <a:tcPr marL="85725" marR="0" marT="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68,885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13,934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538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83,357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81,764 </a:t>
                      </a:r>
                    </a:p>
                  </a:txBody>
                  <a:tcPr marL="0" marR="0" marT="0" marB="0" anchor="b">
                    <a:lnL>
                      <a:noFill/>
                    </a:lnL>
                    <a:lnR>
                      <a:noFill/>
                    </a:lnR>
                    <a:lnT>
                      <a:noFill/>
                    </a:lnT>
                    <a:lnB>
                      <a:noFill/>
                    </a:lnB>
                    <a:noFill/>
                  </a:tcPr>
                </a:tc>
                <a:tc>
                  <a:txBody>
                    <a:bodyPr/>
                    <a:lstStyle/>
                    <a:p>
                      <a:pPr algn="r" fontAlgn="b">
                        <a:buNone/>
                      </a:pPr>
                      <a:r>
                        <a:rPr lang="en-US" sz="1100" b="0" i="0" u="none" strike="noStrike">
                          <a:solidFill>
                            <a:srgbClr val="000000"/>
                          </a:solidFill>
                          <a:effectLst/>
                          <a:latin typeface="Calibri" panose="020F0502020204030204" pitchFamily="34" charset="0"/>
                        </a:rPr>
                        <a:t>-1.9%</a:t>
                      </a:r>
                    </a:p>
                  </a:txBody>
                  <a:tcPr marL="0" marR="0" marT="0" marB="0" anchor="b">
                    <a:lnL>
                      <a:noFill/>
                    </a:lnL>
                    <a:lnR>
                      <a:noFill/>
                    </a:lnR>
                    <a:lnT>
                      <a:noFill/>
                    </a:lnT>
                    <a:lnB>
                      <a:noFill/>
                    </a:lnB>
                    <a:noFill/>
                  </a:tcPr>
                </a:tc>
                <a:tc>
                  <a:txBody>
                    <a:bodyPr/>
                    <a:lstStyle/>
                    <a:p>
                      <a:pPr algn="r" fontAlgn="b">
                        <a:buNone/>
                      </a:pPr>
                      <a:r>
                        <a:rPr lang="en-US" sz="1100" b="0" i="0" u="none" strike="noStrike">
                          <a:solidFill>
                            <a:srgbClr val="000000"/>
                          </a:solidFill>
                          <a:effectLst/>
                          <a:latin typeface="Calibri" panose="020F0502020204030204" pitchFamily="34" charset="0"/>
                        </a:rPr>
                        <a:t>-5.1%</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75,707 </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Calibri" panose="020F0502020204030204" pitchFamily="34" charset="0"/>
                        </a:rPr>
                        <a:t>93%</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982123161"/>
                  </a:ext>
                </a:extLst>
              </a:tr>
              <a:tr h="190500">
                <a:tc>
                  <a:txBody>
                    <a:bodyPr/>
                    <a:lstStyle/>
                    <a:p>
                      <a:pPr algn="l" fontAlgn="b">
                        <a:buNone/>
                      </a:pPr>
                      <a:r>
                        <a:rPr lang="en-US" sz="1100" b="0" i="0" u="none" strike="noStrike">
                          <a:solidFill>
                            <a:srgbClr val="000000"/>
                          </a:solidFill>
                          <a:effectLst/>
                          <a:latin typeface="Calibri" panose="020F0502020204030204" pitchFamily="34" charset="0"/>
                        </a:rPr>
                        <a:t>6.30.2024A</a:t>
                      </a:r>
                    </a:p>
                  </a:txBody>
                  <a:tcPr marL="85725" marR="0" marT="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74,457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13,287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1,209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88,953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85,394 </a:t>
                      </a:r>
                    </a:p>
                  </a:txBody>
                  <a:tcPr marL="0" marR="0" marT="0" marB="0" anchor="b">
                    <a:lnL>
                      <a:noFill/>
                    </a:lnL>
                    <a:lnR>
                      <a:noFill/>
                    </a:lnR>
                    <a:lnT>
                      <a:noFill/>
                    </a:lnT>
                    <a:lnB>
                      <a:noFill/>
                    </a:lnB>
                    <a:noFill/>
                  </a:tcPr>
                </a:tc>
                <a:tc>
                  <a:txBody>
                    <a:bodyPr/>
                    <a:lstStyle/>
                    <a:p>
                      <a:pPr algn="r" fontAlgn="b">
                        <a:buNone/>
                      </a:pPr>
                      <a:r>
                        <a:rPr lang="en-US" sz="1100" b="0" i="0" u="none" strike="noStrike">
                          <a:solidFill>
                            <a:srgbClr val="000000"/>
                          </a:solidFill>
                          <a:effectLst/>
                          <a:latin typeface="Calibri" panose="020F0502020204030204" pitchFamily="34" charset="0"/>
                        </a:rPr>
                        <a:t>-4.0%</a:t>
                      </a:r>
                    </a:p>
                  </a:txBody>
                  <a:tcPr marL="0" marR="0" marT="0" marB="0" anchor="b">
                    <a:lnL>
                      <a:noFill/>
                    </a:lnL>
                    <a:lnR>
                      <a:noFill/>
                    </a:lnR>
                    <a:lnT>
                      <a:noFill/>
                    </a:lnT>
                    <a:lnB>
                      <a:noFill/>
                    </a:lnB>
                    <a:noFill/>
                  </a:tcPr>
                </a:tc>
                <a:tc>
                  <a:txBody>
                    <a:bodyPr/>
                    <a:lstStyle/>
                    <a:p>
                      <a:pPr algn="r" fontAlgn="b">
                        <a:buNone/>
                      </a:pPr>
                      <a:r>
                        <a:rPr lang="en-US" sz="1100" b="0" i="0" u="none" strike="noStrike">
                          <a:solidFill>
                            <a:srgbClr val="000000"/>
                          </a:solidFill>
                          <a:effectLst/>
                          <a:latin typeface="Calibri" panose="020F0502020204030204" pitchFamily="34" charset="0"/>
                        </a:rPr>
                        <a:t>-4.3%</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77,355 </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Calibri" panose="020F0502020204030204" pitchFamily="34" charset="0"/>
                        </a:rPr>
                        <a:t>91%</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374067731"/>
                  </a:ext>
                </a:extLst>
              </a:tr>
              <a:tr h="190500">
                <a:tc>
                  <a:txBody>
                    <a:bodyPr/>
                    <a:lstStyle/>
                    <a:p>
                      <a:pPr algn="l" fontAlgn="b">
                        <a:buNone/>
                      </a:pPr>
                      <a:r>
                        <a:rPr lang="en-US" sz="1100" b="0" i="0" u="none" strike="noStrike">
                          <a:solidFill>
                            <a:srgbClr val="000000"/>
                          </a:solidFill>
                          <a:effectLst/>
                          <a:latin typeface="Calibri" panose="020F0502020204030204" pitchFamily="34" charset="0"/>
                        </a:rPr>
                        <a:t>6.30.2025A</a:t>
                      </a:r>
                    </a:p>
                  </a:txBody>
                  <a:tcPr marL="85725" marR="0" marT="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77,355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9,191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1,860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88,406 </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81,486 </a:t>
                      </a:r>
                    </a:p>
                  </a:txBody>
                  <a:tcPr marL="0" marR="0" marT="0" marB="0" anchor="b">
                    <a:lnL>
                      <a:noFill/>
                    </a:lnL>
                    <a:lnR>
                      <a:noFill/>
                    </a:lnR>
                    <a:lnT>
                      <a:noFill/>
                    </a:lnT>
                    <a:lnB>
                      <a:noFill/>
                    </a:lnB>
                    <a:noFill/>
                  </a:tcPr>
                </a:tc>
                <a:tc>
                  <a:txBody>
                    <a:bodyPr/>
                    <a:lstStyle/>
                    <a:p>
                      <a:pPr algn="r" fontAlgn="b">
                        <a:buNone/>
                      </a:pPr>
                      <a:r>
                        <a:rPr lang="en-US" sz="1100" b="0" i="0" u="none" strike="noStrike">
                          <a:solidFill>
                            <a:srgbClr val="000000"/>
                          </a:solidFill>
                          <a:effectLst/>
                          <a:latin typeface="Calibri" panose="020F0502020204030204" pitchFamily="34" charset="0"/>
                        </a:rPr>
                        <a:t>-7.8%</a:t>
                      </a:r>
                    </a:p>
                  </a:txBody>
                  <a:tcPr marL="0" marR="0" marT="0" marB="0" anchor="b">
                    <a:lnL>
                      <a:noFill/>
                    </a:lnL>
                    <a:lnR>
                      <a:noFill/>
                    </a:lnR>
                    <a:lnT>
                      <a:noFill/>
                    </a:lnT>
                    <a:lnB>
                      <a:noFill/>
                    </a:lnB>
                    <a:noFill/>
                  </a:tcPr>
                </a:tc>
                <a:tc>
                  <a:txBody>
                    <a:bodyPr/>
                    <a:lstStyle/>
                    <a:p>
                      <a:pPr algn="r" fontAlgn="b">
                        <a:buNone/>
                      </a:pPr>
                      <a:r>
                        <a:rPr lang="en-US" sz="1100" b="0" i="0" u="none" strike="noStrike">
                          <a:solidFill>
                            <a:srgbClr val="000000"/>
                          </a:solidFill>
                          <a:effectLst/>
                          <a:latin typeface="Calibri" panose="020F0502020204030204" pitchFamily="34" charset="0"/>
                        </a:rPr>
                        <a:t>-4.6%</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73,721 </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Calibri" panose="020F0502020204030204" pitchFamily="34" charset="0"/>
                        </a:rPr>
                        <a:t>90%</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151852078"/>
                  </a:ext>
                </a:extLst>
              </a:tr>
              <a:tr h="200025">
                <a:tc>
                  <a:txBody>
                    <a:bodyPr/>
                    <a:lstStyle/>
                    <a:p>
                      <a:pPr algn="l" fontAlgn="b">
                        <a:buNone/>
                      </a:pPr>
                      <a:r>
                        <a:rPr lang="en-US" sz="1100" b="0" i="0" u="none" strike="noStrike">
                          <a:solidFill>
                            <a:srgbClr val="000000"/>
                          </a:solidFill>
                          <a:effectLst/>
                          <a:latin typeface="Calibri" panose="020F0502020204030204" pitchFamily="34" charset="0"/>
                        </a:rPr>
                        <a:t>6.30.2026F</a:t>
                      </a:r>
                    </a:p>
                  </a:txBody>
                  <a:tcPr marL="85725"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73,721 </a:t>
                      </a:r>
                    </a:p>
                  </a:txBody>
                  <a:tcPr marL="0" marR="0"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FF0000"/>
                          </a:solidFill>
                          <a:effectLst/>
                          <a:latin typeface="Calibri" panose="020F0502020204030204" pitchFamily="34" charset="0"/>
                        </a:rPr>
                        <a:t>         9,529 </a:t>
                      </a:r>
                    </a:p>
                  </a:txBody>
                  <a:tcPr marL="0" marR="0"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FF0000"/>
                          </a:solidFill>
                          <a:effectLst/>
                          <a:latin typeface="Calibri" panose="020F0502020204030204" pitchFamily="34" charset="0"/>
                        </a:rPr>
                        <a:t>        2,139 </a:t>
                      </a:r>
                    </a:p>
                  </a:txBody>
                  <a:tcPr marL="0" marR="0"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FF0000"/>
                          </a:solidFill>
                          <a:effectLst/>
                          <a:latin typeface="Calibri" panose="020F0502020204030204" pitchFamily="34" charset="0"/>
                        </a:rPr>
                        <a:t>     85,390 </a:t>
                      </a:r>
                    </a:p>
                  </a:txBody>
                  <a:tcPr marL="0" marR="0"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FF0000"/>
                          </a:solidFill>
                          <a:effectLst/>
                          <a:latin typeface="Calibri" panose="020F0502020204030204" pitchFamily="34" charset="0"/>
                        </a:rPr>
                        <a:t>         76,851 </a:t>
                      </a:r>
                    </a:p>
                  </a:txBody>
                  <a:tcPr marL="0" marR="0"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solidFill>
                            <a:srgbClr val="FF0000"/>
                          </a:solidFill>
                          <a:effectLst/>
                          <a:latin typeface="Calibri" panose="020F0502020204030204" pitchFamily="34" charset="0"/>
                        </a:rPr>
                        <a:t>-10%</a:t>
                      </a:r>
                    </a:p>
                  </a:txBody>
                  <a:tcPr marL="0" marR="0"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FF0000"/>
                          </a:solidFill>
                          <a:effectLst/>
                          <a:latin typeface="Calibri" panose="020F0502020204030204" pitchFamily="34" charset="0"/>
                        </a:rPr>
                        <a:t>         70,100 </a:t>
                      </a:r>
                    </a:p>
                  </a:txBody>
                  <a:tcPr marL="0" marR="0"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a:solidFill>
                            <a:srgbClr val="FF0000"/>
                          </a:solidFill>
                          <a:effectLst/>
                          <a:latin typeface="Calibri" panose="020F0502020204030204" pitchFamily="34" charset="0"/>
                        </a:rPr>
                        <a:t>90%</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62715886"/>
                  </a:ext>
                </a:extLst>
              </a:tr>
            </a:tbl>
          </a:graphicData>
        </a:graphic>
      </p:graphicFrame>
    </p:spTree>
    <p:extLst>
      <p:ext uri="{BB962C8B-B14F-4D97-AF65-F5344CB8AC3E}">
        <p14:creationId xmlns:p14="http://schemas.microsoft.com/office/powerpoint/2010/main" val="24370930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518202F-3603-3EEF-FC9F-F6352053FA45}"/>
              </a:ext>
            </a:extLst>
          </p:cNvPr>
          <p:cNvSpPr>
            <a:spLocks noGrp="1"/>
          </p:cNvSpPr>
          <p:nvPr>
            <p:ph type="body" idx="1"/>
          </p:nvPr>
        </p:nvSpPr>
        <p:spPr>
          <a:xfrm>
            <a:off x="628650" y="105752"/>
            <a:ext cx="7886700" cy="503636"/>
          </a:xfrm>
        </p:spPr>
        <p:txBody>
          <a:bodyPr/>
          <a:lstStyle/>
          <a:p>
            <a:pPr algn="ctr"/>
            <a:r>
              <a:rPr lang="en-US" sz="1800">
                <a:solidFill>
                  <a:schemeClr val="accent1"/>
                </a:solidFill>
                <a:effectLst>
                  <a:outerShdw blurRad="50800" dist="38100" dir="2700000" algn="tl" rotWithShape="0">
                    <a:prstClr val="black">
                      <a:alpha val="40000"/>
                    </a:prstClr>
                  </a:outerShdw>
                </a:effectLst>
              </a:rPr>
              <a:t>Candidates Passing Real estate Exams continue to decline</a:t>
            </a:r>
          </a:p>
        </p:txBody>
      </p:sp>
      <p:sp>
        <p:nvSpPr>
          <p:cNvPr id="4" name="Text Placeholder 3">
            <a:extLst>
              <a:ext uri="{FF2B5EF4-FFF2-40B4-BE49-F238E27FC236}">
                <a16:creationId xmlns:a16="http://schemas.microsoft.com/office/drawing/2014/main" id="{B4FD57E6-E0CA-2B5E-3C22-68EBC5915873}"/>
              </a:ext>
            </a:extLst>
          </p:cNvPr>
          <p:cNvSpPr>
            <a:spLocks noGrp="1"/>
          </p:cNvSpPr>
          <p:nvPr>
            <p:ph type="body" sz="quarter" idx="16"/>
          </p:nvPr>
        </p:nvSpPr>
        <p:spPr>
          <a:xfrm>
            <a:off x="531813" y="590899"/>
            <a:ext cx="7887176" cy="978354"/>
          </a:xfrm>
        </p:spPr>
        <p:txBody>
          <a:bodyPr>
            <a:normAutofit/>
          </a:bodyPr>
          <a:lstStyle/>
          <a:p>
            <a:pPr marL="285750" indent="-285750">
              <a:lnSpc>
                <a:spcPct val="170000"/>
              </a:lnSpc>
              <a:buClrTx/>
              <a:buFont typeface="Arial" panose="020B0604020202020204" pitchFamily="34" charset="0"/>
              <a:buChar char="•"/>
            </a:pPr>
            <a:r>
              <a:rPr lang="en-US" sz="1000">
                <a:solidFill>
                  <a:schemeClr val="tx1"/>
                </a:solidFill>
                <a:latin typeface="Times New Roman" panose="02020603050405020304" pitchFamily="18" charset="0"/>
                <a:cs typeface="Times New Roman" panose="02020603050405020304" pitchFamily="18" charset="0"/>
              </a:rPr>
              <a:t>Candidates passing Exams are the feedstock for future customers.</a:t>
            </a:r>
          </a:p>
          <a:p>
            <a:pPr marL="285750" indent="-285750">
              <a:lnSpc>
                <a:spcPct val="170000"/>
              </a:lnSpc>
              <a:buClrTx/>
              <a:buFont typeface="Arial" panose="020B0604020202020204" pitchFamily="34" charset="0"/>
              <a:buChar char="•"/>
            </a:pPr>
            <a:r>
              <a:rPr lang="en-US" sz="1000">
                <a:solidFill>
                  <a:schemeClr val="tx1"/>
                </a:solidFill>
                <a:latin typeface="Times New Roman" panose="02020603050405020304" pitchFamily="18" charset="0"/>
                <a:cs typeface="Times New Roman" panose="02020603050405020304" pitchFamily="18" charset="0"/>
              </a:rPr>
              <a:t>Through December 2025, graduates are below the prior year’s trend by 16%.</a:t>
            </a:r>
          </a:p>
          <a:p>
            <a:pPr marL="285750" indent="-285750">
              <a:lnSpc>
                <a:spcPct val="170000"/>
              </a:lnSpc>
              <a:buClrTx/>
              <a:buFont typeface="Arial" panose="020B0604020202020204" pitchFamily="34" charset="0"/>
              <a:buChar char="•"/>
            </a:pPr>
            <a:r>
              <a:rPr lang="en-US" sz="1000">
                <a:solidFill>
                  <a:schemeClr val="tx1"/>
                </a:solidFill>
                <a:latin typeface="Times New Roman" panose="02020603050405020304" pitchFamily="18" charset="0"/>
                <a:cs typeface="Times New Roman" panose="02020603050405020304" pitchFamily="18" charset="0"/>
              </a:rPr>
              <a:t>Stellar conservatively projects that new customers will be ~90% of our 2026F.</a:t>
            </a:r>
            <a:endParaRPr lang="en-US" sz="1000">
              <a:latin typeface="Times New Roman" panose="02020603050405020304" pitchFamily="18" charset="0"/>
              <a:cs typeface="Times New Roman" panose="02020603050405020304" pitchFamily="18" charset="0"/>
            </a:endParaRPr>
          </a:p>
          <a:p>
            <a:pPr>
              <a:lnSpc>
                <a:spcPct val="170000"/>
              </a:lnSpc>
            </a:pPr>
            <a:endParaRPr lang="en-US" sz="1000">
              <a:latin typeface="Times New Roman" panose="02020603050405020304" pitchFamily="18" charset="0"/>
              <a:cs typeface="Times New Roman" panose="02020603050405020304" pitchFamily="18" charset="0"/>
            </a:endParaRPr>
          </a:p>
        </p:txBody>
      </p:sp>
      <p:sp>
        <p:nvSpPr>
          <p:cNvPr id="5" name="Date Placeholder 4">
            <a:extLst>
              <a:ext uri="{FF2B5EF4-FFF2-40B4-BE49-F238E27FC236}">
                <a16:creationId xmlns:a16="http://schemas.microsoft.com/office/drawing/2014/main" id="{C8F046E4-67A2-10F2-AE79-2035E64748BF}"/>
              </a:ext>
            </a:extLst>
          </p:cNvPr>
          <p:cNvSpPr>
            <a:spLocks noGrp="1"/>
          </p:cNvSpPr>
          <p:nvPr>
            <p:ph type="dt" sz="half" idx="17"/>
          </p:nvPr>
        </p:nvSpPr>
        <p:spPr/>
        <p:txBody>
          <a:bodyPr/>
          <a:lstStyle/>
          <a:p>
            <a:pPr>
              <a:defRPr/>
            </a:pPr>
            <a:fld id="{FB2B4B01-31F9-4D7D-9125-D51F3E2B574F}" type="datetime4">
              <a:rPr lang="en-US" smtClean="0"/>
              <a:t>February 9, 2026</a:t>
            </a:fld>
            <a:endParaRPr lang="en-US"/>
          </a:p>
        </p:txBody>
      </p:sp>
      <p:sp>
        <p:nvSpPr>
          <p:cNvPr id="6" name="Footer Placeholder 5">
            <a:extLst>
              <a:ext uri="{FF2B5EF4-FFF2-40B4-BE49-F238E27FC236}">
                <a16:creationId xmlns:a16="http://schemas.microsoft.com/office/drawing/2014/main" id="{0EE211BD-6B04-2DDB-8C27-00618CEB6B5D}"/>
              </a:ext>
            </a:extLst>
          </p:cNvPr>
          <p:cNvSpPr>
            <a:spLocks noGrp="1"/>
          </p:cNvSpPr>
          <p:nvPr>
            <p:ph type="ftr" sz="quarter" idx="18"/>
          </p:nvPr>
        </p:nvSpPr>
        <p:spPr/>
        <p:txBody>
          <a:bodyPr/>
          <a:lstStyle/>
          <a:p>
            <a:pPr>
              <a:defRPr/>
            </a:pPr>
            <a:r>
              <a:rPr lang="en-US"/>
              <a:t>Stellar MLS</a:t>
            </a:r>
          </a:p>
        </p:txBody>
      </p:sp>
      <p:sp>
        <p:nvSpPr>
          <p:cNvPr id="7" name="Slide Number Placeholder 6">
            <a:extLst>
              <a:ext uri="{FF2B5EF4-FFF2-40B4-BE49-F238E27FC236}">
                <a16:creationId xmlns:a16="http://schemas.microsoft.com/office/drawing/2014/main" id="{6F8D9B11-1A4F-15B1-5041-A51799B12C07}"/>
              </a:ext>
            </a:extLst>
          </p:cNvPr>
          <p:cNvSpPr>
            <a:spLocks noGrp="1"/>
          </p:cNvSpPr>
          <p:nvPr>
            <p:ph type="sldNum" sz="quarter" idx="19"/>
          </p:nvPr>
        </p:nvSpPr>
        <p:spPr/>
        <p:txBody>
          <a:bodyPr/>
          <a:lstStyle/>
          <a:p>
            <a:pPr>
              <a:defRPr/>
            </a:pPr>
            <a:fld id="{F45AC9F2-5FC5-AE4A-A6DD-48925BBED5A7}" type="slidenum">
              <a:rPr lang="en-US" smtClean="0"/>
              <a:pPr>
                <a:defRPr/>
              </a:pPr>
              <a:t>28</a:t>
            </a:fld>
            <a:endParaRPr lang="en-US"/>
          </a:p>
        </p:txBody>
      </p:sp>
      <p:sp>
        <p:nvSpPr>
          <p:cNvPr id="3" name="Rectangle 2">
            <a:extLst>
              <a:ext uri="{FF2B5EF4-FFF2-40B4-BE49-F238E27FC236}">
                <a16:creationId xmlns:a16="http://schemas.microsoft.com/office/drawing/2014/main" id="{1734D241-5502-AAE1-7E44-DB6F3BA109E7}"/>
              </a:ext>
            </a:extLst>
          </p:cNvPr>
          <p:cNvSpPr/>
          <p:nvPr/>
        </p:nvSpPr>
        <p:spPr>
          <a:xfrm>
            <a:off x="5986277" y="1599952"/>
            <a:ext cx="2921980" cy="755842"/>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285750" indent="-285750">
              <a:buFont typeface="Arial" panose="020B0604020202020204" pitchFamily="34" charset="0"/>
              <a:buChar char="•"/>
            </a:pPr>
            <a:r>
              <a:rPr lang="en-US">
                <a:solidFill>
                  <a:schemeClr val="accent3">
                    <a:lumMod val="60000"/>
                    <a:lumOff val="40000"/>
                  </a:schemeClr>
                </a:solidFill>
                <a:latin typeface="Times New Roman" panose="02020603050405020304" pitchFamily="18" charset="0"/>
                <a:cs typeface="Times New Roman" panose="02020603050405020304" pitchFamily="18" charset="0"/>
              </a:rPr>
              <a:t>Hurricane in Sept &amp; Oct FY2022</a:t>
            </a:r>
          </a:p>
          <a:p>
            <a:pPr marL="285750" indent="-285750">
              <a:buFont typeface="Arial" panose="020B0604020202020204" pitchFamily="34" charset="0"/>
              <a:buChar char="•"/>
            </a:pPr>
            <a:r>
              <a:rPr lang="en-US">
                <a:solidFill>
                  <a:schemeClr val="accent3">
                    <a:lumMod val="60000"/>
                    <a:lumOff val="40000"/>
                  </a:schemeClr>
                </a:solidFill>
                <a:latin typeface="Times New Roman" panose="02020603050405020304" pitchFamily="18" charset="0"/>
                <a:cs typeface="Times New Roman" panose="02020603050405020304" pitchFamily="18" charset="0"/>
              </a:rPr>
              <a:t>The 3-year average is made up of 2025, 2024 &amp; 2023. </a:t>
            </a:r>
          </a:p>
        </p:txBody>
      </p:sp>
      <p:pic>
        <p:nvPicPr>
          <p:cNvPr id="9" name="Picture 8" descr="A purple text on a black background&#10;&#10;Description automatically generated">
            <a:extLst>
              <a:ext uri="{FF2B5EF4-FFF2-40B4-BE49-F238E27FC236}">
                <a16:creationId xmlns:a16="http://schemas.microsoft.com/office/drawing/2014/main" id="{BA3DDD08-46BB-E312-1E39-1DDE8E381286}"/>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pic>
        <p:nvPicPr>
          <p:cNvPr id="18" name="Picture 17">
            <a:extLst>
              <a:ext uri="{FF2B5EF4-FFF2-40B4-BE49-F238E27FC236}">
                <a16:creationId xmlns:a16="http://schemas.microsoft.com/office/drawing/2014/main" id="{A1412322-E551-28D2-5269-49A6B7499114}"/>
              </a:ext>
            </a:extLst>
          </p:cNvPr>
          <p:cNvPicPr>
            <a:picLocks noChangeAspect="1"/>
          </p:cNvPicPr>
          <p:nvPr/>
        </p:nvPicPr>
        <p:blipFill>
          <a:blip r:embed="rId3"/>
          <a:stretch>
            <a:fillRect/>
          </a:stretch>
        </p:blipFill>
        <p:spPr>
          <a:xfrm>
            <a:off x="224020" y="1599952"/>
            <a:ext cx="5665896" cy="2952649"/>
          </a:xfrm>
          <a:prstGeom prst="rect">
            <a:avLst/>
          </a:prstGeom>
        </p:spPr>
      </p:pic>
    </p:spTree>
    <p:extLst>
      <p:ext uri="{BB962C8B-B14F-4D97-AF65-F5344CB8AC3E}">
        <p14:creationId xmlns:p14="http://schemas.microsoft.com/office/powerpoint/2010/main" val="35817454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urple text on a black background&#10;&#10;Description automatically generated">
            <a:extLst>
              <a:ext uri="{FF2B5EF4-FFF2-40B4-BE49-F238E27FC236}">
                <a16:creationId xmlns:a16="http://schemas.microsoft.com/office/drawing/2014/main" id="{7EE3321A-6D21-0EC6-D5BC-0B22B9E29B1A}"/>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735128D0-CE13-4212-85D9-B694E9D5814C}" type="datetime4">
              <a:rPr lang="en-US" altLang="en-US" sz="900" smtClean="0">
                <a:solidFill>
                  <a:schemeClr val="bg1"/>
                </a:solidFill>
                <a:latin typeface="Arial" panose="020B0604020202020204" pitchFamily="34" charset="0"/>
              </a:rPr>
              <a:t>February 9, 2026</a:t>
            </a:fld>
            <a:endParaRPr lang="en-US" altLang="en-US" sz="900">
              <a:solidFill>
                <a:schemeClr val="bg1"/>
              </a:solidFill>
              <a:latin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C0B0C8D-8F03-1047-9C69-CD9CA23E3E8B}" type="slidenum">
              <a:rPr lang="en-US" altLang="en-US" sz="900">
                <a:solidFill>
                  <a:schemeClr val="bg1"/>
                </a:solidFill>
                <a:latin typeface="Arial" panose="020B0604020202020204" pitchFamily="34" charset="0"/>
              </a:rPr>
              <a:pPr fontAlgn="base">
                <a:spcBef>
                  <a:spcPct val="0"/>
                </a:spcBef>
                <a:spcAft>
                  <a:spcPct val="0"/>
                </a:spcAft>
              </a:pPr>
              <a:t>29</a:t>
            </a:fld>
            <a:endParaRPr lang="en-US" altLang="en-US" sz="900">
              <a:solidFill>
                <a:schemeClr val="bg1"/>
              </a:solidFill>
              <a:latin typeface="Arial" panose="020B0604020202020204" pitchFamily="34" charset="0"/>
            </a:endParaRPr>
          </a:p>
        </p:txBody>
      </p:sp>
      <p:sp>
        <p:nvSpPr>
          <p:cNvPr id="5" name="Footer Placeholder 4">
            <a:extLst>
              <a:ext uri="{FF2B5EF4-FFF2-40B4-BE49-F238E27FC236}">
                <a16:creationId xmlns:a16="http://schemas.microsoft.com/office/drawing/2014/main" id="{E002371A-81F2-4095-8B5C-E38877565E67}"/>
              </a:ext>
            </a:extLst>
          </p:cNvPr>
          <p:cNvSpPr>
            <a:spLocks noGrp="1"/>
          </p:cNvSpPr>
          <p:nvPr>
            <p:ph type="ftr" sz="quarter" idx="18"/>
          </p:nvPr>
        </p:nvSpPr>
        <p:spPr/>
        <p:txBody>
          <a:bodyPr/>
          <a:lstStyle/>
          <a:p>
            <a:pPr>
              <a:defRPr/>
            </a:pPr>
            <a:r>
              <a:rPr lang="en-US"/>
              <a:t>Stellar MLS</a:t>
            </a:r>
          </a:p>
        </p:txBody>
      </p:sp>
      <p:sp>
        <p:nvSpPr>
          <p:cNvPr id="11" name="Text Placeholder 14">
            <a:extLst>
              <a:ext uri="{FF2B5EF4-FFF2-40B4-BE49-F238E27FC236}">
                <a16:creationId xmlns:a16="http://schemas.microsoft.com/office/drawing/2014/main" id="{DE039D4B-EB21-4C66-97ED-1B8D0BEF855A}"/>
              </a:ext>
            </a:extLst>
          </p:cNvPr>
          <p:cNvSpPr txBox="1">
            <a:spLocks/>
          </p:cNvSpPr>
          <p:nvPr/>
        </p:nvSpPr>
        <p:spPr>
          <a:xfrm>
            <a:off x="2700176" y="0"/>
            <a:ext cx="3743648" cy="503237"/>
          </a:xfrm>
          <a:prstGeom prst="rect">
            <a:avLst/>
          </a:prstGeom>
        </p:spPr>
        <p:txBody>
          <a:bodyPr vert="horz" lIns="91440" tIns="45720" rIns="91440" bIns="45720" rtlCol="0">
            <a:noAutofit/>
          </a:bodyPr>
          <a:lstStyle>
            <a:lvl1pPr marL="0" indent="0" algn="l" defTabSz="685800" rtl="0" eaLnBrk="1" fontAlgn="base" hangingPunct="1">
              <a:lnSpc>
                <a:spcPts val="3615"/>
              </a:lnSpc>
              <a:spcBef>
                <a:spcPts val="0"/>
              </a:spcBef>
              <a:spcAft>
                <a:spcPct val="0"/>
              </a:spcAft>
              <a:buFont typeface="Arial" panose="020B0604020202020204" pitchFamily="34" charset="0"/>
              <a:buNone/>
              <a:defRPr sz="3300" b="0" kern="1200" cap="all" baseline="0">
                <a:solidFill>
                  <a:schemeClr val="accent2"/>
                </a:solidFill>
                <a:latin typeface="Arial" panose="020B0604020202020204" pitchFamily="34" charset="0"/>
                <a:ea typeface="+mn-ea"/>
                <a:cs typeface="Arial" panose="020B0604020202020204" pitchFamily="34" charset="0"/>
              </a:defRPr>
            </a:lvl1pPr>
            <a:lvl2pPr marL="342900" indent="0" algn="l" defTabSz="685800" rtl="0" eaLnBrk="1" fontAlgn="base" hangingPunct="1">
              <a:lnSpc>
                <a:spcPct val="90000"/>
              </a:lnSpc>
              <a:spcBef>
                <a:spcPts val="375"/>
              </a:spcBef>
              <a:spcAft>
                <a:spcPct val="0"/>
              </a:spcAft>
              <a:buFont typeface="Arial" panose="020B0604020202020204" pitchFamily="34" charset="0"/>
              <a:buNone/>
              <a:defRPr sz="1500" kern="1200">
                <a:solidFill>
                  <a:schemeClr val="tx1">
                    <a:tint val="75000"/>
                  </a:schemeClr>
                </a:solidFill>
                <a:latin typeface="Arial" panose="020B0604020202020204" pitchFamily="34" charset="0"/>
                <a:ea typeface="+mn-ea"/>
                <a:cs typeface="Arial" panose="020B0604020202020204" pitchFamily="34" charset="0"/>
              </a:defRPr>
            </a:lvl2pPr>
            <a:lvl3pPr marL="685800" indent="0" algn="l" defTabSz="685800" rtl="0" eaLnBrk="1" fontAlgn="base" hangingPunct="1">
              <a:lnSpc>
                <a:spcPct val="90000"/>
              </a:lnSpc>
              <a:spcBef>
                <a:spcPts val="375"/>
              </a:spcBef>
              <a:spcAft>
                <a:spcPct val="0"/>
              </a:spcAft>
              <a:buFont typeface="Arial" panose="020B0604020202020204" pitchFamily="34" charset="0"/>
              <a:buNone/>
              <a:defRPr sz="1350" kern="1200">
                <a:solidFill>
                  <a:schemeClr val="tx1">
                    <a:tint val="75000"/>
                  </a:schemeClr>
                </a:solidFill>
                <a:latin typeface="Arial" panose="020B0604020202020204" pitchFamily="34" charset="0"/>
                <a:ea typeface="+mn-ea"/>
                <a:cs typeface="Arial" panose="020B0604020202020204" pitchFamily="34" charset="0"/>
              </a:defRPr>
            </a:lvl3pPr>
            <a:lvl4pPr marL="1028700" indent="0" algn="l" defTabSz="685800" rtl="0" eaLnBrk="1" fontAlgn="base" hangingPunct="1">
              <a:lnSpc>
                <a:spcPct val="90000"/>
              </a:lnSpc>
              <a:spcBef>
                <a:spcPts val="375"/>
              </a:spcBef>
              <a:spcAft>
                <a:spcPct val="0"/>
              </a:spcAft>
              <a:buFont typeface="Arial" panose="020B0604020202020204" pitchFamily="34" charset="0"/>
              <a:buNone/>
              <a:defRPr sz="1200" kern="1200">
                <a:solidFill>
                  <a:schemeClr val="tx1">
                    <a:tint val="75000"/>
                  </a:schemeClr>
                </a:solidFill>
                <a:latin typeface="Arial" panose="020B0604020202020204" pitchFamily="34" charset="0"/>
                <a:ea typeface="+mn-ea"/>
                <a:cs typeface="Arial" panose="020B0604020202020204" pitchFamily="34" charset="0"/>
              </a:defRPr>
            </a:lvl4pPr>
            <a:lvl5pPr marL="1371600" indent="0" algn="l" defTabSz="685800" rtl="0" eaLnBrk="1" fontAlgn="base" hangingPunct="1">
              <a:lnSpc>
                <a:spcPct val="90000"/>
              </a:lnSpc>
              <a:spcBef>
                <a:spcPts val="375"/>
              </a:spcBef>
              <a:spcAft>
                <a:spcPct val="0"/>
              </a:spcAft>
              <a:buFont typeface="Arial" panose="020B0604020202020204" pitchFamily="34" charset="0"/>
              <a:buNone/>
              <a:defRPr sz="1200" kern="1200">
                <a:solidFill>
                  <a:schemeClr val="tx1">
                    <a:tint val="75000"/>
                  </a:schemeClr>
                </a:solidFill>
                <a:latin typeface="Arial" panose="020B0604020202020204" pitchFamily="34" charset="0"/>
                <a:ea typeface="+mn-ea"/>
                <a:cs typeface="Arial" panose="020B0604020202020204" pitchFamily="34" charset="0"/>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algn="ctr" fontAlgn="auto">
              <a:spcAft>
                <a:spcPts val="0"/>
              </a:spcAft>
              <a:defRPr/>
            </a:pPr>
            <a:r>
              <a:rPr lang="en-US" sz="1800">
                <a:solidFill>
                  <a:schemeClr val="accent1"/>
                </a:solidFill>
                <a:effectLst>
                  <a:outerShdw blurRad="50800" dist="38100" dir="2700000" algn="tl" rotWithShape="0">
                    <a:prstClr val="black">
                      <a:alpha val="40000"/>
                    </a:prstClr>
                  </a:outerShdw>
                </a:effectLst>
              </a:rPr>
              <a:t>FY2027B Customer numbers</a:t>
            </a:r>
            <a:endParaRPr lang="en-US" sz="2000"/>
          </a:p>
        </p:txBody>
      </p:sp>
      <p:sp>
        <p:nvSpPr>
          <p:cNvPr id="2" name="TextBox 1">
            <a:extLst>
              <a:ext uri="{FF2B5EF4-FFF2-40B4-BE49-F238E27FC236}">
                <a16:creationId xmlns:a16="http://schemas.microsoft.com/office/drawing/2014/main" id="{C42635E5-EA15-4533-84DA-FDB443C53E5B}"/>
              </a:ext>
            </a:extLst>
          </p:cNvPr>
          <p:cNvSpPr txBox="1"/>
          <p:nvPr/>
        </p:nvSpPr>
        <p:spPr>
          <a:xfrm>
            <a:off x="7290261" y="880379"/>
            <a:ext cx="1790585" cy="430887"/>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a:solidFill>
                  <a:schemeClr val="accent3">
                    <a:lumMod val="60000"/>
                    <a:lumOff val="40000"/>
                  </a:schemeClr>
                </a:solidFill>
                <a:latin typeface="Times New Roman" panose="02020603050405020304" pitchFamily="18" charset="0"/>
                <a:cs typeface="Times New Roman" panose="02020603050405020304" pitchFamily="18" charset="0"/>
              </a:rPr>
              <a:t>2027B is calculated at ~90%  of 26 Forecast .</a:t>
            </a:r>
          </a:p>
        </p:txBody>
      </p:sp>
      <p:graphicFrame>
        <p:nvGraphicFramePr>
          <p:cNvPr id="8" name="Table 7">
            <a:extLst>
              <a:ext uri="{FF2B5EF4-FFF2-40B4-BE49-F238E27FC236}">
                <a16:creationId xmlns:a16="http://schemas.microsoft.com/office/drawing/2014/main" id="{08490EE2-06AD-2490-D151-61803CD5BB3A}"/>
              </a:ext>
            </a:extLst>
          </p:cNvPr>
          <p:cNvGraphicFramePr>
            <a:graphicFrameLocks noGrp="1"/>
          </p:cNvGraphicFramePr>
          <p:nvPr>
            <p:extLst>
              <p:ext uri="{D42A27DB-BD31-4B8C-83A1-F6EECF244321}">
                <p14:modId xmlns:p14="http://schemas.microsoft.com/office/powerpoint/2010/main" val="229970797"/>
              </p:ext>
            </p:extLst>
          </p:nvPr>
        </p:nvGraphicFramePr>
        <p:xfrm>
          <a:off x="22220" y="560496"/>
          <a:ext cx="7191945" cy="1814911"/>
        </p:xfrm>
        <a:graphic>
          <a:graphicData uri="http://schemas.openxmlformats.org/drawingml/2006/table">
            <a:tbl>
              <a:tblPr/>
              <a:tblGrid>
                <a:gridCol w="748750">
                  <a:extLst>
                    <a:ext uri="{9D8B030D-6E8A-4147-A177-3AD203B41FA5}">
                      <a16:colId xmlns:a16="http://schemas.microsoft.com/office/drawing/2014/main" val="1682510569"/>
                    </a:ext>
                  </a:extLst>
                </a:gridCol>
                <a:gridCol w="110835">
                  <a:extLst>
                    <a:ext uri="{9D8B030D-6E8A-4147-A177-3AD203B41FA5}">
                      <a16:colId xmlns:a16="http://schemas.microsoft.com/office/drawing/2014/main" val="688595916"/>
                    </a:ext>
                  </a:extLst>
                </a:gridCol>
                <a:gridCol w="495062">
                  <a:extLst>
                    <a:ext uri="{9D8B030D-6E8A-4147-A177-3AD203B41FA5}">
                      <a16:colId xmlns:a16="http://schemas.microsoft.com/office/drawing/2014/main" val="625991833"/>
                    </a:ext>
                  </a:extLst>
                </a:gridCol>
                <a:gridCol w="465506">
                  <a:extLst>
                    <a:ext uri="{9D8B030D-6E8A-4147-A177-3AD203B41FA5}">
                      <a16:colId xmlns:a16="http://schemas.microsoft.com/office/drawing/2014/main" val="390348608"/>
                    </a:ext>
                  </a:extLst>
                </a:gridCol>
                <a:gridCol w="465506">
                  <a:extLst>
                    <a:ext uri="{9D8B030D-6E8A-4147-A177-3AD203B41FA5}">
                      <a16:colId xmlns:a16="http://schemas.microsoft.com/office/drawing/2014/main" val="944340306"/>
                    </a:ext>
                  </a:extLst>
                </a:gridCol>
                <a:gridCol w="465506">
                  <a:extLst>
                    <a:ext uri="{9D8B030D-6E8A-4147-A177-3AD203B41FA5}">
                      <a16:colId xmlns:a16="http://schemas.microsoft.com/office/drawing/2014/main" val="4277159364"/>
                    </a:ext>
                  </a:extLst>
                </a:gridCol>
                <a:gridCol w="492599">
                  <a:extLst>
                    <a:ext uri="{9D8B030D-6E8A-4147-A177-3AD203B41FA5}">
                      <a16:colId xmlns:a16="http://schemas.microsoft.com/office/drawing/2014/main" val="814630327"/>
                    </a:ext>
                  </a:extLst>
                </a:gridCol>
                <a:gridCol w="465506">
                  <a:extLst>
                    <a:ext uri="{9D8B030D-6E8A-4147-A177-3AD203B41FA5}">
                      <a16:colId xmlns:a16="http://schemas.microsoft.com/office/drawing/2014/main" val="3476082132"/>
                    </a:ext>
                  </a:extLst>
                </a:gridCol>
                <a:gridCol w="465506">
                  <a:extLst>
                    <a:ext uri="{9D8B030D-6E8A-4147-A177-3AD203B41FA5}">
                      <a16:colId xmlns:a16="http://schemas.microsoft.com/office/drawing/2014/main" val="4032463973"/>
                    </a:ext>
                  </a:extLst>
                </a:gridCol>
                <a:gridCol w="495062">
                  <a:extLst>
                    <a:ext uri="{9D8B030D-6E8A-4147-A177-3AD203B41FA5}">
                      <a16:colId xmlns:a16="http://schemas.microsoft.com/office/drawing/2014/main" val="3793755616"/>
                    </a:ext>
                  </a:extLst>
                </a:gridCol>
                <a:gridCol w="495062">
                  <a:extLst>
                    <a:ext uri="{9D8B030D-6E8A-4147-A177-3AD203B41FA5}">
                      <a16:colId xmlns:a16="http://schemas.microsoft.com/office/drawing/2014/main" val="2878950584"/>
                    </a:ext>
                  </a:extLst>
                </a:gridCol>
                <a:gridCol w="495062">
                  <a:extLst>
                    <a:ext uri="{9D8B030D-6E8A-4147-A177-3AD203B41FA5}">
                      <a16:colId xmlns:a16="http://schemas.microsoft.com/office/drawing/2014/main" val="1704877826"/>
                    </a:ext>
                  </a:extLst>
                </a:gridCol>
                <a:gridCol w="495062">
                  <a:extLst>
                    <a:ext uri="{9D8B030D-6E8A-4147-A177-3AD203B41FA5}">
                      <a16:colId xmlns:a16="http://schemas.microsoft.com/office/drawing/2014/main" val="4173246531"/>
                    </a:ext>
                  </a:extLst>
                </a:gridCol>
                <a:gridCol w="465506">
                  <a:extLst>
                    <a:ext uri="{9D8B030D-6E8A-4147-A177-3AD203B41FA5}">
                      <a16:colId xmlns:a16="http://schemas.microsoft.com/office/drawing/2014/main" val="4252277031"/>
                    </a:ext>
                  </a:extLst>
                </a:gridCol>
                <a:gridCol w="571415">
                  <a:extLst>
                    <a:ext uri="{9D8B030D-6E8A-4147-A177-3AD203B41FA5}">
                      <a16:colId xmlns:a16="http://schemas.microsoft.com/office/drawing/2014/main" val="337710303"/>
                    </a:ext>
                  </a:extLst>
                </a:gridCol>
              </a:tblGrid>
              <a:tr h="166907">
                <a:tc>
                  <a:txBody>
                    <a:bodyPr/>
                    <a:lstStyle/>
                    <a:p>
                      <a:pPr algn="l" fontAlgn="b">
                        <a:buNone/>
                      </a:pPr>
                      <a:r>
                        <a:rPr lang="en-US" sz="1000" b="0" i="0" u="none" strike="noStrike">
                          <a:solidFill>
                            <a:srgbClr val="FFFFFF"/>
                          </a:solidFill>
                          <a:effectLst/>
                          <a:latin typeface="Times New Roman" panose="02020603050405020304" pitchFamily="18" charset="0"/>
                        </a:rPr>
                        <a:t>New Members</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l" fontAlgn="b">
                        <a:buNone/>
                      </a:pPr>
                      <a:r>
                        <a:rPr lang="en-US" sz="1000" b="0" i="0" u="none" strike="noStrike">
                          <a:solidFill>
                            <a:srgbClr val="FFFFFF"/>
                          </a:solidFill>
                          <a:effectLst/>
                          <a:latin typeface="Times New Roman" panose="02020603050405020304" pitchFamily="18"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000" b="1" i="0" u="none" strike="noStrike">
                          <a:solidFill>
                            <a:srgbClr val="FFFFFF"/>
                          </a:solidFill>
                          <a:effectLst/>
                          <a:latin typeface="Times New Roman" panose="02020603050405020304" pitchFamily="18" charset="0"/>
                        </a:rPr>
                        <a:t>Jun</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000" b="1" i="0" u="none" strike="noStrike">
                          <a:solidFill>
                            <a:srgbClr val="FFFFFF"/>
                          </a:solidFill>
                          <a:effectLst/>
                          <a:latin typeface="Times New Roman" panose="02020603050405020304" pitchFamily="18" charset="0"/>
                        </a:rPr>
                        <a:t>Jul</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000" b="1" i="0" u="none" strike="noStrike">
                          <a:solidFill>
                            <a:srgbClr val="FFFFFF"/>
                          </a:solidFill>
                          <a:effectLst/>
                          <a:latin typeface="Times New Roman" panose="02020603050405020304" pitchFamily="18" charset="0"/>
                        </a:rPr>
                        <a:t>Aug</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000" b="1" i="0" u="none" strike="noStrike">
                          <a:solidFill>
                            <a:srgbClr val="FFFFFF"/>
                          </a:solidFill>
                          <a:effectLst/>
                          <a:latin typeface="Times New Roman" panose="02020603050405020304" pitchFamily="18" charset="0"/>
                        </a:rPr>
                        <a:t>Sept</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000" b="1" i="0" u="none" strike="noStrike">
                          <a:solidFill>
                            <a:srgbClr val="FFFFFF"/>
                          </a:solidFill>
                          <a:effectLst/>
                          <a:latin typeface="Times New Roman" panose="02020603050405020304" pitchFamily="18" charset="0"/>
                        </a:rPr>
                        <a:t>Oct</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000" b="1" i="0" u="none" strike="noStrike">
                          <a:solidFill>
                            <a:srgbClr val="FFFFFF"/>
                          </a:solidFill>
                          <a:effectLst/>
                          <a:latin typeface="Times New Roman" panose="02020603050405020304" pitchFamily="18" charset="0"/>
                        </a:rPr>
                        <a:t>Nov</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000" b="1" i="0" u="none" strike="noStrike">
                          <a:solidFill>
                            <a:srgbClr val="FFFFFF"/>
                          </a:solidFill>
                          <a:effectLst/>
                          <a:latin typeface="Times New Roman" panose="02020603050405020304" pitchFamily="18" charset="0"/>
                        </a:rPr>
                        <a:t>Dec</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000" b="1" i="0" u="none" strike="noStrike">
                          <a:solidFill>
                            <a:srgbClr val="FFFFFF"/>
                          </a:solidFill>
                          <a:effectLst/>
                          <a:latin typeface="Times New Roman" panose="02020603050405020304" pitchFamily="18" charset="0"/>
                        </a:rPr>
                        <a:t>Jan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000" b="1" i="0" u="none" strike="noStrike">
                          <a:solidFill>
                            <a:srgbClr val="FFFFFF"/>
                          </a:solidFill>
                          <a:effectLst/>
                          <a:latin typeface="Times New Roman" panose="02020603050405020304" pitchFamily="18" charset="0"/>
                        </a:rPr>
                        <a:t>Feb</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000" b="1" i="0" u="none" strike="noStrike">
                          <a:solidFill>
                            <a:srgbClr val="FFFFFF"/>
                          </a:solidFill>
                          <a:effectLst/>
                          <a:latin typeface="Times New Roman" panose="02020603050405020304" pitchFamily="18" charset="0"/>
                        </a:rPr>
                        <a:t>Mar</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000" b="1" i="0" u="none" strike="noStrike">
                          <a:solidFill>
                            <a:srgbClr val="FFFFFF"/>
                          </a:solidFill>
                          <a:effectLst/>
                          <a:latin typeface="Times New Roman" panose="02020603050405020304" pitchFamily="18" charset="0"/>
                        </a:rPr>
                        <a:t>Apr</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000" b="1" i="0" u="none" strike="noStrike">
                          <a:solidFill>
                            <a:srgbClr val="FFFFFF"/>
                          </a:solidFill>
                          <a:effectLst/>
                          <a:latin typeface="Times New Roman" panose="02020603050405020304" pitchFamily="18" charset="0"/>
                        </a:rPr>
                        <a:t>May</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000" b="1" i="0" u="none" strike="noStrike">
                          <a:solidFill>
                            <a:srgbClr val="FFFFFF"/>
                          </a:solidFill>
                          <a:effectLst/>
                          <a:latin typeface="Times New Roman" panose="02020603050405020304" pitchFamily="18" charset="0"/>
                        </a:rPr>
                        <a:t>Total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2060"/>
                    </a:solidFill>
                  </a:tcPr>
                </a:tc>
                <a:extLst>
                  <a:ext uri="{0D108BD9-81ED-4DB2-BD59-A6C34878D82A}">
                    <a16:rowId xmlns:a16="http://schemas.microsoft.com/office/drawing/2014/main" val="4005346874"/>
                  </a:ext>
                </a:extLst>
              </a:tr>
              <a:tr h="166907">
                <a:tc>
                  <a:txBody>
                    <a:bodyPr/>
                    <a:lstStyle/>
                    <a:p>
                      <a:pPr algn="ctr" fontAlgn="b">
                        <a:buNone/>
                      </a:pPr>
                      <a:r>
                        <a:rPr lang="en-US" sz="1000" b="0" i="0" u="none" strike="noStrike">
                          <a:solidFill>
                            <a:srgbClr val="000000"/>
                          </a:solidFill>
                          <a:effectLst/>
                          <a:latin typeface="Times New Roman" panose="02020603050405020304" pitchFamily="18" charset="0"/>
                        </a:rPr>
                        <a:t>2020A</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1000" b="0" i="0" u="none" strike="noStrike">
                          <a:solidFill>
                            <a:srgbClr val="000000"/>
                          </a:solidFill>
                          <a:effectLst/>
                          <a:latin typeface="Times New Roman" panose="02020603050405020304" pitchFamily="18" charset="0"/>
                        </a:rPr>
                        <a:t>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914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894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1,056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994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949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888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1,020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827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604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1,096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1,002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980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11,224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200705570"/>
                  </a:ext>
                </a:extLst>
              </a:tr>
              <a:tr h="166907">
                <a:tc>
                  <a:txBody>
                    <a:bodyPr/>
                    <a:lstStyle/>
                    <a:p>
                      <a:pPr algn="ctr" fontAlgn="b">
                        <a:buNone/>
                      </a:pPr>
                      <a:r>
                        <a:rPr lang="en-US" sz="1000" b="0" i="0" u="none" strike="noStrike">
                          <a:solidFill>
                            <a:srgbClr val="000000"/>
                          </a:solidFill>
                          <a:effectLst/>
                          <a:latin typeface="Times New Roman" panose="02020603050405020304" pitchFamily="18" charset="0"/>
                        </a:rPr>
                        <a:t>2021A</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9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1,064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1,176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1,343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1,496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1,307 </a:t>
                      </a:r>
                    </a:p>
                  </a:txBody>
                  <a:tcPr marL="0" marR="0" marT="0" marB="0" anchor="b">
                    <a:lnL>
                      <a:noFill/>
                    </a:lnL>
                    <a:lnR>
                      <a:noFill/>
                    </a:lnR>
                    <a:lnT>
                      <a:noFill/>
                    </a:lnT>
                    <a:lnB>
                      <a:noFill/>
                    </a:lnB>
                    <a:solidFill>
                      <a:srgbClr val="FFFFFF"/>
                    </a:solidFill>
                  </a:tcPr>
                </a:tc>
                <a:tc>
                  <a:txBody>
                    <a:bodyPr/>
                    <a:lstStyle/>
                    <a:p>
                      <a:pPr algn="r" fontAlgn="b">
                        <a:buNone/>
                      </a:pPr>
                      <a:r>
                        <a:rPr lang="en-US" sz="1000" b="0" i="0" u="none" strike="noStrike">
                          <a:solidFill>
                            <a:srgbClr val="000000"/>
                          </a:solidFill>
                          <a:effectLst/>
                          <a:latin typeface="Times New Roman" panose="02020603050405020304" pitchFamily="18" charset="0"/>
                        </a:rPr>
                        <a:t>1094</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878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1,558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1,475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1,726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1,280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1,298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15,695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282144419"/>
                  </a:ext>
                </a:extLst>
              </a:tr>
              <a:tr h="166907">
                <a:tc>
                  <a:txBody>
                    <a:bodyPr/>
                    <a:lstStyle/>
                    <a:p>
                      <a:pPr algn="ctr" fontAlgn="b">
                        <a:buNone/>
                      </a:pPr>
                      <a:r>
                        <a:rPr lang="en-US" sz="1000" b="0" i="0" u="none" strike="noStrike">
                          <a:solidFill>
                            <a:srgbClr val="000000"/>
                          </a:solidFill>
                          <a:effectLst/>
                          <a:latin typeface="Times New Roman" panose="02020603050405020304" pitchFamily="18" charset="0"/>
                        </a:rPr>
                        <a:t>2022A</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9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1,390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1,281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1,388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1,277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1,294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1,077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870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1,411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1,444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1,400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925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1,658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15,415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152924722"/>
                  </a:ext>
                </a:extLst>
              </a:tr>
              <a:tr h="166907">
                <a:tc>
                  <a:txBody>
                    <a:bodyPr/>
                    <a:lstStyle/>
                    <a:p>
                      <a:pPr algn="ctr" fontAlgn="b">
                        <a:buNone/>
                      </a:pPr>
                      <a:r>
                        <a:rPr lang="en-US" sz="1000" b="0" i="0" u="none" strike="noStrike">
                          <a:solidFill>
                            <a:srgbClr val="000000"/>
                          </a:solidFill>
                          <a:effectLst/>
                          <a:latin typeface="Times New Roman" panose="02020603050405020304" pitchFamily="18" charset="0"/>
                        </a:rPr>
                        <a:t>2023A</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9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925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1,658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527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1,717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1,849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1,345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794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1,093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786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1,096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1,023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1,121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13,934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539021918"/>
                  </a:ext>
                </a:extLst>
              </a:tr>
              <a:tr h="166907">
                <a:tc>
                  <a:txBody>
                    <a:bodyPr/>
                    <a:lstStyle/>
                    <a:p>
                      <a:pPr algn="ctr" fontAlgn="b">
                        <a:buNone/>
                      </a:pPr>
                      <a:r>
                        <a:rPr lang="en-US" sz="1000" b="0" i="0" u="none" strike="noStrike">
                          <a:solidFill>
                            <a:srgbClr val="000000"/>
                          </a:solidFill>
                          <a:effectLst/>
                          <a:latin typeface="Times New Roman" panose="02020603050405020304" pitchFamily="18" charset="0"/>
                        </a:rPr>
                        <a:t>2024A</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9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1,279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1,185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1,241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1,097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1,174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865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658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1,333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1,193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1,181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1,101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980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13,287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671647338"/>
                  </a:ext>
                </a:extLst>
              </a:tr>
              <a:tr h="166907">
                <a:tc>
                  <a:txBody>
                    <a:bodyPr/>
                    <a:lstStyle/>
                    <a:p>
                      <a:pPr algn="ctr" fontAlgn="b">
                        <a:buNone/>
                      </a:pPr>
                      <a:r>
                        <a:rPr lang="en-US" sz="1000" b="0" i="0" u="none" strike="noStrike">
                          <a:solidFill>
                            <a:srgbClr val="000000"/>
                          </a:solidFill>
                          <a:effectLst/>
                          <a:latin typeface="Times New Roman" panose="02020603050405020304" pitchFamily="18" charset="0"/>
                        </a:rPr>
                        <a:t>2025A</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900" b="0" i="0" u="none" strike="noStrike">
                          <a:solidFill>
                            <a:srgbClr val="FF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904 </a:t>
                      </a:r>
                    </a:p>
                  </a:txBody>
                  <a:tcPr marL="0" marR="0" marT="0" marB="0" anchor="b">
                    <a:lnL>
                      <a:noFill/>
                    </a:lnL>
                    <a:lnR>
                      <a:noFill/>
                    </a:lnR>
                    <a:lnT>
                      <a:noFill/>
                    </a:lnT>
                    <a:lnB>
                      <a:noFill/>
                    </a:lnB>
                    <a:noFill/>
                  </a:tcPr>
                </a:tc>
                <a:tc>
                  <a:txBody>
                    <a:bodyPr/>
                    <a:lstStyle/>
                    <a:p>
                      <a:pPr algn="ctr" fontAlgn="b">
                        <a:buNone/>
                      </a:pPr>
                      <a:r>
                        <a:rPr lang="en-US" sz="1000" b="0" i="0" u="none" strike="noStrike">
                          <a:solidFill>
                            <a:srgbClr val="000000"/>
                          </a:solidFill>
                          <a:effectLst/>
                          <a:latin typeface="Times New Roman" panose="02020603050405020304" pitchFamily="18" charset="0"/>
                        </a:rPr>
                        <a:t>       935 </a:t>
                      </a:r>
                    </a:p>
                  </a:txBody>
                  <a:tcPr marL="0" marR="0" marT="0" marB="0" anchor="b">
                    <a:lnL>
                      <a:noFill/>
                    </a:lnL>
                    <a:lnR>
                      <a:noFill/>
                    </a:lnR>
                    <a:lnT>
                      <a:noFill/>
                    </a:lnT>
                    <a:lnB>
                      <a:noFill/>
                    </a:lnB>
                    <a:noFill/>
                  </a:tcPr>
                </a:tc>
                <a:tc>
                  <a:txBody>
                    <a:bodyPr/>
                    <a:lstStyle/>
                    <a:p>
                      <a:pPr algn="ctr" fontAlgn="b">
                        <a:buNone/>
                      </a:pPr>
                      <a:r>
                        <a:rPr lang="en-US" sz="1000" b="0" i="0" u="none" strike="noStrike">
                          <a:solidFill>
                            <a:srgbClr val="000000"/>
                          </a:solidFill>
                          <a:effectLst/>
                          <a:latin typeface="Times New Roman" panose="02020603050405020304" pitchFamily="18" charset="0"/>
                        </a:rPr>
                        <a:t>    1,033 </a:t>
                      </a:r>
                    </a:p>
                  </a:txBody>
                  <a:tcPr marL="0" marR="0" marT="0" marB="0" anchor="b">
                    <a:lnL>
                      <a:noFill/>
                    </a:lnL>
                    <a:lnR>
                      <a:noFill/>
                    </a:lnR>
                    <a:lnT>
                      <a:noFill/>
                    </a:lnT>
                    <a:lnB>
                      <a:noFill/>
                    </a:lnB>
                    <a:noFill/>
                  </a:tcPr>
                </a:tc>
                <a:tc>
                  <a:txBody>
                    <a:bodyPr/>
                    <a:lstStyle/>
                    <a:p>
                      <a:pPr algn="ctr" fontAlgn="b">
                        <a:buNone/>
                      </a:pPr>
                      <a:r>
                        <a:rPr lang="en-US" sz="1000" b="0" i="0" u="none" strike="noStrike">
                          <a:solidFill>
                            <a:srgbClr val="000000"/>
                          </a:solidFill>
                          <a:effectLst/>
                          <a:latin typeface="Times New Roman" panose="02020603050405020304" pitchFamily="18" charset="0"/>
                        </a:rPr>
                        <a:t>       995 </a:t>
                      </a:r>
                    </a:p>
                  </a:txBody>
                  <a:tcPr marL="0" marR="0" marT="0" marB="0" anchor="b">
                    <a:lnL>
                      <a:noFill/>
                    </a:lnL>
                    <a:lnR>
                      <a:noFill/>
                    </a:lnR>
                    <a:lnT>
                      <a:noFill/>
                    </a:lnT>
                    <a:lnB>
                      <a:noFill/>
                    </a:lnB>
                    <a:noFill/>
                  </a:tcPr>
                </a:tc>
                <a:tc>
                  <a:txBody>
                    <a:bodyPr/>
                    <a:lstStyle/>
                    <a:p>
                      <a:pPr algn="ctr" fontAlgn="b">
                        <a:buNone/>
                      </a:pPr>
                      <a:r>
                        <a:rPr lang="en-US" sz="1000" b="0" i="0" u="none" strike="noStrike">
                          <a:solidFill>
                            <a:srgbClr val="000000"/>
                          </a:solidFill>
                          <a:effectLst/>
                          <a:latin typeface="Times New Roman" panose="02020603050405020304" pitchFamily="18" charset="0"/>
                        </a:rPr>
                        <a:t>        821 </a:t>
                      </a:r>
                    </a:p>
                  </a:txBody>
                  <a:tcPr marL="0" marR="0" marT="0" marB="0" anchor="b">
                    <a:lnL>
                      <a:noFill/>
                    </a:lnL>
                    <a:lnR>
                      <a:noFill/>
                    </a:lnR>
                    <a:lnT>
                      <a:noFill/>
                    </a:lnT>
                    <a:lnB>
                      <a:noFill/>
                    </a:lnB>
                    <a:noFill/>
                  </a:tcPr>
                </a:tc>
                <a:tc>
                  <a:txBody>
                    <a:bodyPr/>
                    <a:lstStyle/>
                    <a:p>
                      <a:pPr algn="ctr" fontAlgn="b">
                        <a:buNone/>
                      </a:pPr>
                      <a:r>
                        <a:rPr lang="en-US" sz="1000" b="0" i="0" u="none" strike="noStrike">
                          <a:solidFill>
                            <a:srgbClr val="000000"/>
                          </a:solidFill>
                          <a:effectLst/>
                          <a:latin typeface="Times New Roman" panose="02020603050405020304" pitchFamily="18" charset="0"/>
                        </a:rPr>
                        <a:t>       711 </a:t>
                      </a:r>
                    </a:p>
                  </a:txBody>
                  <a:tcPr marL="0" marR="0" marT="0" marB="0" anchor="b">
                    <a:lnL>
                      <a:noFill/>
                    </a:lnL>
                    <a:lnR>
                      <a:noFill/>
                    </a:lnR>
                    <a:lnT>
                      <a:noFill/>
                    </a:lnT>
                    <a:lnB>
                      <a:noFill/>
                    </a:lnB>
                    <a:noFill/>
                  </a:tcPr>
                </a:tc>
                <a:tc>
                  <a:txBody>
                    <a:bodyPr/>
                    <a:lstStyle/>
                    <a:p>
                      <a:pPr algn="ctr" fontAlgn="b">
                        <a:buNone/>
                      </a:pPr>
                      <a:r>
                        <a:rPr lang="en-US" sz="1000" b="0" i="0" u="none" strike="noStrike">
                          <a:solidFill>
                            <a:srgbClr val="000000"/>
                          </a:solidFill>
                          <a:effectLst/>
                          <a:latin typeface="Times New Roman" panose="02020603050405020304" pitchFamily="18" charset="0"/>
                        </a:rPr>
                        <a:t>       573 </a:t>
                      </a:r>
                    </a:p>
                  </a:txBody>
                  <a:tcPr marL="0" marR="0" marT="0" marB="0" anchor="b">
                    <a:lnL>
                      <a:noFill/>
                    </a:lnL>
                    <a:lnR>
                      <a:noFill/>
                    </a:lnR>
                    <a:lnT>
                      <a:noFill/>
                    </a:lnT>
                    <a:lnB>
                      <a:noFill/>
                    </a:lnB>
                    <a:noFill/>
                  </a:tcPr>
                </a:tc>
                <a:tc>
                  <a:txBody>
                    <a:bodyPr/>
                    <a:lstStyle/>
                    <a:p>
                      <a:pPr algn="ctr" fontAlgn="b">
                        <a:buNone/>
                      </a:pPr>
                      <a:r>
                        <a:rPr lang="en-US" sz="1000" b="0" i="0" u="none" strike="noStrike">
                          <a:solidFill>
                            <a:srgbClr val="000000"/>
                          </a:solidFill>
                          <a:effectLst/>
                          <a:latin typeface="Times New Roman" panose="02020603050405020304" pitchFamily="18" charset="0"/>
                        </a:rPr>
                        <a:t>     1,189 </a:t>
                      </a:r>
                    </a:p>
                  </a:txBody>
                  <a:tcPr marL="0" marR="0" marT="0" marB="0" anchor="b">
                    <a:lnL>
                      <a:noFill/>
                    </a:lnL>
                    <a:lnR>
                      <a:noFill/>
                    </a:lnR>
                    <a:lnT>
                      <a:noFill/>
                    </a:lnT>
                    <a:lnB>
                      <a:noFill/>
                    </a:lnB>
                    <a:noFill/>
                  </a:tcPr>
                </a:tc>
                <a:tc>
                  <a:txBody>
                    <a:bodyPr/>
                    <a:lstStyle/>
                    <a:p>
                      <a:pPr algn="ctr" fontAlgn="b">
                        <a:buNone/>
                      </a:pPr>
                      <a:r>
                        <a:rPr lang="en-US" sz="1000" b="0" i="0" u="none" strike="noStrike">
                          <a:solidFill>
                            <a:srgbClr val="000000"/>
                          </a:solidFill>
                          <a:effectLst/>
                          <a:latin typeface="Times New Roman" panose="02020603050405020304" pitchFamily="18" charset="0"/>
                        </a:rPr>
                        <a:t>        969 </a:t>
                      </a:r>
                    </a:p>
                  </a:txBody>
                  <a:tcPr marL="0" marR="0" marT="0" marB="0" anchor="b">
                    <a:lnL>
                      <a:noFill/>
                    </a:lnL>
                    <a:lnR>
                      <a:noFill/>
                    </a:lnR>
                    <a:lnT>
                      <a:noFill/>
                    </a:lnT>
                    <a:lnB>
                      <a:noFill/>
                    </a:lnB>
                    <a:noFill/>
                  </a:tcPr>
                </a:tc>
                <a:tc>
                  <a:txBody>
                    <a:bodyPr/>
                    <a:lstStyle/>
                    <a:p>
                      <a:pPr algn="ctr" fontAlgn="b">
                        <a:buNone/>
                      </a:pPr>
                      <a:r>
                        <a:rPr lang="en-US" sz="1000" b="0" i="0" u="none" strike="noStrike">
                          <a:solidFill>
                            <a:srgbClr val="000000"/>
                          </a:solidFill>
                          <a:effectLst/>
                          <a:latin typeface="Times New Roman" panose="02020603050405020304" pitchFamily="18" charset="0"/>
                        </a:rPr>
                        <a:t>     1,061 </a:t>
                      </a:r>
                    </a:p>
                  </a:txBody>
                  <a:tcPr marL="0" marR="0" marT="0" marB="0" anchor="b">
                    <a:lnL>
                      <a:noFill/>
                    </a:lnL>
                    <a:lnR>
                      <a:noFill/>
                    </a:lnR>
                    <a:lnT>
                      <a:noFill/>
                    </a:lnT>
                    <a:lnB>
                      <a:noFill/>
                    </a:lnB>
                    <a:noFill/>
                  </a:tcPr>
                </a:tc>
                <a:tc>
                  <a:txBody>
                    <a:bodyPr/>
                    <a:lstStyle/>
                    <a:p>
                      <a:pPr algn="ctr" fontAlgn="b">
                        <a:buNone/>
                      </a:pPr>
                      <a:r>
                        <a:rPr lang="en-US" sz="1000" b="0" i="0" u="none" strike="noStrike">
                          <a:solidFill>
                            <a:srgbClr val="000000"/>
                          </a:solidFill>
                          <a:effectLst/>
                          <a:latin typeface="Times New Roman" panose="02020603050405020304" pitchFamily="18" charset="0"/>
                        </a:rPr>
                        <a:t>     1,013 </a:t>
                      </a:r>
                    </a:p>
                  </a:txBody>
                  <a:tcPr marL="0" marR="0" marT="0" marB="0" anchor="b">
                    <a:lnL>
                      <a:noFill/>
                    </a:lnL>
                    <a:lnR>
                      <a:noFill/>
                    </a:lnR>
                    <a:lnT>
                      <a:noFill/>
                    </a:lnT>
                    <a:lnB>
                      <a:noFill/>
                    </a:lnB>
                    <a:noFill/>
                  </a:tcPr>
                </a:tc>
                <a:tc>
                  <a:txBody>
                    <a:bodyPr/>
                    <a:lstStyle/>
                    <a:p>
                      <a:pPr algn="ctr" fontAlgn="b">
                        <a:buNone/>
                      </a:pPr>
                      <a:r>
                        <a:rPr lang="en-US" sz="1000" b="0" i="0" u="none" strike="noStrike">
                          <a:solidFill>
                            <a:srgbClr val="000000"/>
                          </a:solidFill>
                          <a:effectLst/>
                          <a:latin typeface="Times New Roman" panose="02020603050405020304" pitchFamily="18" charset="0"/>
                        </a:rPr>
                        <a:t>       835 </a:t>
                      </a:r>
                    </a:p>
                  </a:txBody>
                  <a:tcPr marL="0" marR="0" marT="0" marB="0" anchor="b">
                    <a:lnL>
                      <a:noFill/>
                    </a:lnL>
                    <a:lnR>
                      <a:noFill/>
                    </a:lnR>
                    <a:lnT>
                      <a:noFill/>
                    </a:lnT>
                    <a:lnB>
                      <a:noFill/>
                    </a:lnB>
                    <a:noFill/>
                  </a:tcPr>
                </a:tc>
                <a:tc>
                  <a:txBody>
                    <a:bodyPr/>
                    <a:lstStyle/>
                    <a:p>
                      <a:pPr algn="ctr" fontAlgn="b">
                        <a:buNone/>
                      </a:pPr>
                      <a:r>
                        <a:rPr lang="en-US" sz="1000" b="0" i="0" u="none" strike="noStrike">
                          <a:solidFill>
                            <a:srgbClr val="000000"/>
                          </a:solidFill>
                          <a:effectLst/>
                          <a:latin typeface="Times New Roman" panose="02020603050405020304" pitchFamily="18" charset="0"/>
                        </a:rPr>
                        <a:t>      11,039 </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278746557"/>
                  </a:ext>
                </a:extLst>
              </a:tr>
              <a:tr h="166907">
                <a:tc>
                  <a:txBody>
                    <a:bodyPr/>
                    <a:lstStyle/>
                    <a:p>
                      <a:pPr algn="ctr" fontAlgn="b">
                        <a:buNone/>
                      </a:pPr>
                      <a:r>
                        <a:rPr lang="en-US" sz="1000" b="0" i="0" u="none" strike="noStrike">
                          <a:solidFill>
                            <a:srgbClr val="000000"/>
                          </a:solidFill>
                          <a:effectLst/>
                          <a:latin typeface="Times New Roman" panose="02020603050405020304" pitchFamily="18" charset="0"/>
                        </a:rPr>
                        <a:t>2026F</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D0CECE"/>
                    </a:solidFill>
                  </a:tcPr>
                </a:tc>
                <a:tc>
                  <a:txBody>
                    <a:bodyPr/>
                    <a:lstStyle/>
                    <a:p>
                      <a:pPr algn="l" fontAlgn="b">
                        <a:buNone/>
                      </a:pPr>
                      <a:r>
                        <a:rPr lang="en-US" sz="900" b="0" i="0" u="none" strike="noStrike">
                          <a:solidFill>
                            <a:srgbClr val="ED7D31"/>
                          </a:solidFill>
                          <a:effectLst/>
                          <a:latin typeface="Calibri" panose="020F0502020204030204" pitchFamily="34" charset="0"/>
                        </a:rPr>
                        <a:t> </a:t>
                      </a:r>
                    </a:p>
                  </a:txBody>
                  <a:tcPr marL="0" marR="0" marT="0" marB="0" anchor="b">
                    <a:lnL>
                      <a:noFill/>
                    </a:lnL>
                    <a:lnR>
                      <a:noFill/>
                    </a:lnR>
                    <a:lnT>
                      <a:noFill/>
                    </a:lnT>
                    <a:lnB>
                      <a:noFill/>
                    </a:lnB>
                    <a:solidFill>
                      <a:srgbClr val="D0CECE"/>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970 </a:t>
                      </a:r>
                    </a:p>
                  </a:txBody>
                  <a:tcPr marL="0" marR="0" marT="0" marB="0" anchor="b">
                    <a:lnL>
                      <a:noFill/>
                    </a:lnL>
                    <a:lnR>
                      <a:noFill/>
                    </a:lnR>
                    <a:lnT>
                      <a:noFill/>
                    </a:lnT>
                    <a:lnB>
                      <a:noFill/>
                    </a:lnB>
                    <a:solidFill>
                      <a:srgbClr val="D0CECE"/>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875 </a:t>
                      </a:r>
                    </a:p>
                  </a:txBody>
                  <a:tcPr marL="0" marR="0" marT="0" marB="0" anchor="b">
                    <a:lnL>
                      <a:noFill/>
                    </a:lnL>
                    <a:lnR>
                      <a:noFill/>
                    </a:lnR>
                    <a:lnT>
                      <a:noFill/>
                    </a:lnT>
                    <a:lnB>
                      <a:noFill/>
                    </a:lnB>
                    <a:solidFill>
                      <a:srgbClr val="D0CECE"/>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866 </a:t>
                      </a:r>
                    </a:p>
                  </a:txBody>
                  <a:tcPr marL="0" marR="0" marT="0" marB="0" anchor="b">
                    <a:lnL>
                      <a:noFill/>
                    </a:lnL>
                    <a:lnR>
                      <a:noFill/>
                    </a:lnR>
                    <a:lnT>
                      <a:noFill/>
                    </a:lnT>
                    <a:lnB>
                      <a:noFill/>
                    </a:lnB>
                    <a:solidFill>
                      <a:srgbClr val="D0CECE"/>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799 </a:t>
                      </a:r>
                    </a:p>
                  </a:txBody>
                  <a:tcPr marL="0" marR="0" marT="0" marB="0" anchor="b">
                    <a:lnL>
                      <a:noFill/>
                    </a:lnL>
                    <a:lnR>
                      <a:noFill/>
                    </a:lnR>
                    <a:lnT>
                      <a:noFill/>
                    </a:lnT>
                    <a:lnB>
                      <a:noFill/>
                    </a:lnB>
                    <a:solidFill>
                      <a:srgbClr val="D0CECE"/>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794 </a:t>
                      </a:r>
                    </a:p>
                  </a:txBody>
                  <a:tcPr marL="0" marR="0" marT="0" marB="0" anchor="b">
                    <a:lnL>
                      <a:noFill/>
                    </a:lnL>
                    <a:lnR>
                      <a:noFill/>
                    </a:lnR>
                    <a:lnT>
                      <a:noFill/>
                    </a:lnT>
                    <a:lnB>
                      <a:noFill/>
                    </a:lnB>
                    <a:solidFill>
                      <a:srgbClr val="D0CECE"/>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595 </a:t>
                      </a:r>
                    </a:p>
                  </a:txBody>
                  <a:tcPr marL="0" marR="0" marT="0" marB="0" anchor="b">
                    <a:lnL>
                      <a:noFill/>
                    </a:lnL>
                    <a:lnR>
                      <a:noFill/>
                    </a:lnR>
                    <a:lnT>
                      <a:noFill/>
                    </a:lnT>
                    <a:lnB>
                      <a:noFill/>
                    </a:lnB>
                    <a:solidFill>
                      <a:srgbClr val="D0CECE"/>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470 </a:t>
                      </a:r>
                    </a:p>
                  </a:txBody>
                  <a:tcPr marL="0" marR="0" marT="0" marB="0" anchor="b">
                    <a:lnL>
                      <a:noFill/>
                    </a:lnL>
                    <a:lnR>
                      <a:noFill/>
                    </a:lnR>
                    <a:lnT>
                      <a:noFill/>
                    </a:lnT>
                    <a:lnB>
                      <a:noFill/>
                    </a:lnB>
                    <a:solidFill>
                      <a:srgbClr val="D0CECE"/>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976 </a:t>
                      </a:r>
                    </a:p>
                  </a:txBody>
                  <a:tcPr marL="0" marR="0" marT="0" marB="0" anchor="b">
                    <a:lnL>
                      <a:noFill/>
                    </a:lnL>
                    <a:lnR>
                      <a:noFill/>
                    </a:lnR>
                    <a:lnT>
                      <a:noFill/>
                    </a:lnT>
                    <a:lnB>
                      <a:noFill/>
                    </a:lnB>
                    <a:solidFill>
                      <a:srgbClr val="D0CECE"/>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796 </a:t>
                      </a:r>
                    </a:p>
                  </a:txBody>
                  <a:tcPr marL="0" marR="0" marT="0" marB="0" anchor="b">
                    <a:lnL>
                      <a:noFill/>
                    </a:lnL>
                    <a:lnR>
                      <a:noFill/>
                    </a:lnR>
                    <a:lnT>
                      <a:noFill/>
                    </a:lnT>
                    <a:lnB>
                      <a:noFill/>
                    </a:lnB>
                    <a:solidFill>
                      <a:srgbClr val="D0CECE"/>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871 </a:t>
                      </a:r>
                    </a:p>
                  </a:txBody>
                  <a:tcPr marL="0" marR="0" marT="0" marB="0" anchor="b">
                    <a:lnL>
                      <a:noFill/>
                    </a:lnL>
                    <a:lnR>
                      <a:noFill/>
                    </a:lnR>
                    <a:lnT>
                      <a:noFill/>
                    </a:lnT>
                    <a:lnB>
                      <a:noFill/>
                    </a:lnB>
                    <a:solidFill>
                      <a:srgbClr val="D0CECE"/>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832 </a:t>
                      </a:r>
                    </a:p>
                  </a:txBody>
                  <a:tcPr marL="0" marR="0" marT="0" marB="0" anchor="b">
                    <a:lnL>
                      <a:noFill/>
                    </a:lnL>
                    <a:lnR>
                      <a:noFill/>
                    </a:lnR>
                    <a:lnT>
                      <a:noFill/>
                    </a:lnT>
                    <a:lnB>
                      <a:noFill/>
                    </a:lnB>
                    <a:solidFill>
                      <a:srgbClr val="D0CECE"/>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686 </a:t>
                      </a:r>
                    </a:p>
                  </a:txBody>
                  <a:tcPr marL="0" marR="0" marT="0" marB="0" anchor="b">
                    <a:lnL>
                      <a:noFill/>
                    </a:lnL>
                    <a:lnR>
                      <a:noFill/>
                    </a:lnR>
                    <a:lnT>
                      <a:noFill/>
                    </a:lnT>
                    <a:lnB>
                      <a:noFill/>
                    </a:lnB>
                    <a:solidFill>
                      <a:srgbClr val="D0CECE"/>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9,529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D0CECE"/>
                    </a:solidFill>
                  </a:tcPr>
                </a:tc>
                <a:extLst>
                  <a:ext uri="{0D108BD9-81ED-4DB2-BD59-A6C34878D82A}">
                    <a16:rowId xmlns:a16="http://schemas.microsoft.com/office/drawing/2014/main" val="3868833386"/>
                  </a:ext>
                </a:extLst>
              </a:tr>
              <a:tr h="166907">
                <a:tc>
                  <a:txBody>
                    <a:bodyPr/>
                    <a:lstStyle/>
                    <a:p>
                      <a:pPr algn="ctr" fontAlgn="b">
                        <a:buNone/>
                      </a:pPr>
                      <a:r>
                        <a:rPr lang="en-US" sz="1000" b="0" i="0" u="none" strike="noStrike">
                          <a:solidFill>
                            <a:srgbClr val="000000"/>
                          </a:solidFill>
                          <a:effectLst/>
                          <a:latin typeface="Times New Roman" panose="02020603050405020304" pitchFamily="18" charset="0"/>
                        </a:rPr>
                        <a:t>2026 B</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900" b="0" i="0" u="none" strike="noStrike">
                          <a:solidFill>
                            <a:srgbClr val="ED7D31"/>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800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800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800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800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709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600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500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886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800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800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700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600 </a:t>
                      </a:r>
                    </a:p>
                  </a:txBody>
                  <a:tcPr marL="0" marR="0" marT="0" marB="0" anchor="b">
                    <a:lnL>
                      <a:noFill/>
                    </a:lnL>
                    <a:lnR>
                      <a:noFill/>
                    </a:lnR>
                    <a:lnT>
                      <a:noFill/>
                    </a:lnT>
                    <a:lnB>
                      <a:noFill/>
                    </a:lnB>
                    <a:solidFill>
                      <a:srgbClr val="FFFFFF"/>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8,795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118386336"/>
                  </a:ext>
                </a:extLst>
              </a:tr>
              <a:tr h="174855">
                <a:tc>
                  <a:txBody>
                    <a:bodyPr/>
                    <a:lstStyle/>
                    <a:p>
                      <a:pPr algn="ctr" fontAlgn="b">
                        <a:buNone/>
                      </a:pPr>
                      <a:r>
                        <a:rPr lang="en-US" sz="1000" b="0" i="0" u="none" strike="noStrike">
                          <a:solidFill>
                            <a:srgbClr val="000000"/>
                          </a:solidFill>
                          <a:effectLst/>
                          <a:latin typeface="Times New Roman" panose="02020603050405020304" pitchFamily="18" charset="0"/>
                        </a:rPr>
                        <a:t>2027 B</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US" sz="900" b="0" i="0" u="none" strike="noStrike">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873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788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779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719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715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536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423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879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716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784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749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617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000" b="0" i="0" u="none" strike="noStrike">
                          <a:solidFill>
                            <a:srgbClr val="000000"/>
                          </a:solidFill>
                          <a:effectLst/>
                          <a:latin typeface="Times New Roman" panose="02020603050405020304" pitchFamily="18" charset="0"/>
                        </a:rPr>
                        <a:t>        8,576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263967818"/>
                  </a:ext>
                </a:extLst>
              </a:tr>
            </a:tbl>
          </a:graphicData>
        </a:graphic>
      </p:graphicFrame>
      <p:graphicFrame>
        <p:nvGraphicFramePr>
          <p:cNvPr id="12" name="Table 11">
            <a:extLst>
              <a:ext uri="{FF2B5EF4-FFF2-40B4-BE49-F238E27FC236}">
                <a16:creationId xmlns:a16="http://schemas.microsoft.com/office/drawing/2014/main" id="{FCB6D3D3-F7BA-548D-B986-2FC2F8A30624}"/>
              </a:ext>
            </a:extLst>
          </p:cNvPr>
          <p:cNvGraphicFramePr>
            <a:graphicFrameLocks noGrp="1"/>
          </p:cNvGraphicFramePr>
          <p:nvPr>
            <p:extLst>
              <p:ext uri="{D42A27DB-BD31-4B8C-83A1-F6EECF244321}">
                <p14:modId xmlns:p14="http://schemas.microsoft.com/office/powerpoint/2010/main" val="1525053693"/>
              </p:ext>
            </p:extLst>
          </p:nvPr>
        </p:nvGraphicFramePr>
        <p:xfrm>
          <a:off x="22225" y="2580335"/>
          <a:ext cx="7191938" cy="1848504"/>
        </p:xfrm>
        <a:graphic>
          <a:graphicData uri="http://schemas.openxmlformats.org/drawingml/2006/table">
            <a:tbl>
              <a:tblPr/>
              <a:tblGrid>
                <a:gridCol w="616230">
                  <a:extLst>
                    <a:ext uri="{9D8B030D-6E8A-4147-A177-3AD203B41FA5}">
                      <a16:colId xmlns:a16="http://schemas.microsoft.com/office/drawing/2014/main" val="2108810977"/>
                    </a:ext>
                  </a:extLst>
                </a:gridCol>
                <a:gridCol w="114405">
                  <a:extLst>
                    <a:ext uri="{9D8B030D-6E8A-4147-A177-3AD203B41FA5}">
                      <a16:colId xmlns:a16="http://schemas.microsoft.com/office/drawing/2014/main" val="2537167471"/>
                    </a:ext>
                  </a:extLst>
                </a:gridCol>
                <a:gridCol w="491423">
                  <a:extLst>
                    <a:ext uri="{9D8B030D-6E8A-4147-A177-3AD203B41FA5}">
                      <a16:colId xmlns:a16="http://schemas.microsoft.com/office/drawing/2014/main" val="4230453684"/>
                    </a:ext>
                  </a:extLst>
                </a:gridCol>
                <a:gridCol w="509624">
                  <a:extLst>
                    <a:ext uri="{9D8B030D-6E8A-4147-A177-3AD203B41FA5}">
                      <a16:colId xmlns:a16="http://schemas.microsoft.com/office/drawing/2014/main" val="2453941221"/>
                    </a:ext>
                  </a:extLst>
                </a:gridCol>
                <a:gridCol w="509624">
                  <a:extLst>
                    <a:ext uri="{9D8B030D-6E8A-4147-A177-3AD203B41FA5}">
                      <a16:colId xmlns:a16="http://schemas.microsoft.com/office/drawing/2014/main" val="1471846352"/>
                    </a:ext>
                  </a:extLst>
                </a:gridCol>
                <a:gridCol w="509624">
                  <a:extLst>
                    <a:ext uri="{9D8B030D-6E8A-4147-A177-3AD203B41FA5}">
                      <a16:colId xmlns:a16="http://schemas.microsoft.com/office/drawing/2014/main" val="3602818954"/>
                    </a:ext>
                  </a:extLst>
                </a:gridCol>
                <a:gridCol w="509624">
                  <a:extLst>
                    <a:ext uri="{9D8B030D-6E8A-4147-A177-3AD203B41FA5}">
                      <a16:colId xmlns:a16="http://schemas.microsoft.com/office/drawing/2014/main" val="706669774"/>
                    </a:ext>
                  </a:extLst>
                </a:gridCol>
                <a:gridCol w="491423">
                  <a:extLst>
                    <a:ext uri="{9D8B030D-6E8A-4147-A177-3AD203B41FA5}">
                      <a16:colId xmlns:a16="http://schemas.microsoft.com/office/drawing/2014/main" val="4234395986"/>
                    </a:ext>
                  </a:extLst>
                </a:gridCol>
                <a:gridCol w="491423">
                  <a:extLst>
                    <a:ext uri="{9D8B030D-6E8A-4147-A177-3AD203B41FA5}">
                      <a16:colId xmlns:a16="http://schemas.microsoft.com/office/drawing/2014/main" val="407080660"/>
                    </a:ext>
                  </a:extLst>
                </a:gridCol>
                <a:gridCol w="491423">
                  <a:extLst>
                    <a:ext uri="{9D8B030D-6E8A-4147-A177-3AD203B41FA5}">
                      <a16:colId xmlns:a16="http://schemas.microsoft.com/office/drawing/2014/main" val="1131336835"/>
                    </a:ext>
                  </a:extLst>
                </a:gridCol>
                <a:gridCol w="491423">
                  <a:extLst>
                    <a:ext uri="{9D8B030D-6E8A-4147-A177-3AD203B41FA5}">
                      <a16:colId xmlns:a16="http://schemas.microsoft.com/office/drawing/2014/main" val="390738346"/>
                    </a:ext>
                  </a:extLst>
                </a:gridCol>
                <a:gridCol w="491423">
                  <a:extLst>
                    <a:ext uri="{9D8B030D-6E8A-4147-A177-3AD203B41FA5}">
                      <a16:colId xmlns:a16="http://schemas.microsoft.com/office/drawing/2014/main" val="2602583109"/>
                    </a:ext>
                  </a:extLst>
                </a:gridCol>
                <a:gridCol w="491423">
                  <a:extLst>
                    <a:ext uri="{9D8B030D-6E8A-4147-A177-3AD203B41FA5}">
                      <a16:colId xmlns:a16="http://schemas.microsoft.com/office/drawing/2014/main" val="207034587"/>
                    </a:ext>
                  </a:extLst>
                </a:gridCol>
                <a:gridCol w="491423">
                  <a:extLst>
                    <a:ext uri="{9D8B030D-6E8A-4147-A177-3AD203B41FA5}">
                      <a16:colId xmlns:a16="http://schemas.microsoft.com/office/drawing/2014/main" val="2962423864"/>
                    </a:ext>
                  </a:extLst>
                </a:gridCol>
                <a:gridCol w="491423">
                  <a:extLst>
                    <a:ext uri="{9D8B030D-6E8A-4147-A177-3AD203B41FA5}">
                      <a16:colId xmlns:a16="http://schemas.microsoft.com/office/drawing/2014/main" val="3785474268"/>
                    </a:ext>
                  </a:extLst>
                </a:gridCol>
              </a:tblGrid>
              <a:tr h="164281">
                <a:tc>
                  <a:txBody>
                    <a:bodyPr/>
                    <a:lstStyle/>
                    <a:p>
                      <a:pPr algn="l" fontAlgn="b">
                        <a:buNone/>
                      </a:pPr>
                      <a:r>
                        <a:rPr lang="en-US" sz="1100" b="1" i="0" u="none" strike="noStrike">
                          <a:solidFill>
                            <a:srgbClr val="FFFFFF"/>
                          </a:solidFill>
                          <a:effectLst/>
                          <a:latin typeface="Times New Roman" panose="02020603050405020304" pitchFamily="18" charset="0"/>
                        </a:rPr>
                        <a:t>Reinstates</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l" fontAlgn="b">
                        <a:buNone/>
                      </a:pPr>
                      <a:r>
                        <a:rPr lang="en-US" sz="1100" b="0" i="0" u="none" strike="noStrike">
                          <a:solidFill>
                            <a:srgbClr val="FFFFFF"/>
                          </a:solidFill>
                          <a:effectLst/>
                          <a:latin typeface="Times New Roman" panose="02020603050405020304" pitchFamily="18"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100" b="0" i="0" u="none" strike="noStrike">
                          <a:solidFill>
                            <a:srgbClr val="FFFFFF"/>
                          </a:solidFill>
                          <a:effectLst/>
                          <a:latin typeface="Times New Roman" panose="02020603050405020304" pitchFamily="18" charset="0"/>
                        </a:rPr>
                        <a:t>Jun</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100" b="0" i="0" u="none" strike="noStrike">
                          <a:solidFill>
                            <a:srgbClr val="FFFFFF"/>
                          </a:solidFill>
                          <a:effectLst/>
                          <a:latin typeface="Times New Roman" panose="02020603050405020304" pitchFamily="18" charset="0"/>
                        </a:rPr>
                        <a:t>July</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100" b="0" i="0" u="none" strike="noStrike">
                          <a:solidFill>
                            <a:srgbClr val="FFFFFF"/>
                          </a:solidFill>
                          <a:effectLst/>
                          <a:latin typeface="Times New Roman" panose="02020603050405020304" pitchFamily="18" charset="0"/>
                        </a:rPr>
                        <a:t>Aug</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100" b="0" i="0" u="none" strike="noStrike">
                          <a:solidFill>
                            <a:srgbClr val="FFFFFF"/>
                          </a:solidFill>
                          <a:effectLst/>
                          <a:latin typeface="Times New Roman" panose="02020603050405020304" pitchFamily="18" charset="0"/>
                        </a:rPr>
                        <a:t>Sept</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100" b="0" i="0" u="none" strike="noStrike">
                          <a:solidFill>
                            <a:srgbClr val="FFFFFF"/>
                          </a:solidFill>
                          <a:effectLst/>
                          <a:latin typeface="Times New Roman" panose="02020603050405020304" pitchFamily="18" charset="0"/>
                        </a:rPr>
                        <a:t>Oct</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100" b="0" i="0" u="none" strike="noStrike">
                          <a:solidFill>
                            <a:srgbClr val="FFFFFF"/>
                          </a:solidFill>
                          <a:effectLst/>
                          <a:latin typeface="Times New Roman" panose="02020603050405020304" pitchFamily="18" charset="0"/>
                        </a:rPr>
                        <a:t>Nov</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100" b="0" i="0" u="none" strike="noStrike">
                          <a:solidFill>
                            <a:srgbClr val="FFFFFF"/>
                          </a:solidFill>
                          <a:effectLst/>
                          <a:latin typeface="Times New Roman" panose="02020603050405020304" pitchFamily="18" charset="0"/>
                        </a:rPr>
                        <a:t>Dec</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100" b="0" i="0" u="none" strike="noStrike">
                          <a:solidFill>
                            <a:srgbClr val="FFFFFF"/>
                          </a:solidFill>
                          <a:effectLst/>
                          <a:latin typeface="Times New Roman" panose="02020603050405020304" pitchFamily="18" charset="0"/>
                        </a:rPr>
                        <a:t>Jan</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100" b="0" i="0" u="none" strike="noStrike">
                          <a:solidFill>
                            <a:srgbClr val="FFFFFF"/>
                          </a:solidFill>
                          <a:effectLst/>
                          <a:latin typeface="Times New Roman" panose="02020603050405020304" pitchFamily="18" charset="0"/>
                        </a:rPr>
                        <a:t>Feb</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100" b="0" i="0" u="none" strike="noStrike">
                          <a:solidFill>
                            <a:srgbClr val="FFFFFF"/>
                          </a:solidFill>
                          <a:effectLst/>
                          <a:latin typeface="Times New Roman" panose="02020603050405020304" pitchFamily="18" charset="0"/>
                        </a:rPr>
                        <a:t>March</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100" b="0" i="0" u="none" strike="noStrike">
                          <a:solidFill>
                            <a:srgbClr val="FFFFFF"/>
                          </a:solidFill>
                          <a:effectLst/>
                          <a:latin typeface="Times New Roman" panose="02020603050405020304" pitchFamily="18" charset="0"/>
                        </a:rPr>
                        <a:t>April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100" b="0" i="0" u="none" strike="noStrike">
                          <a:solidFill>
                            <a:srgbClr val="FFFFFF"/>
                          </a:solidFill>
                          <a:effectLst/>
                          <a:latin typeface="Times New Roman" panose="02020603050405020304" pitchFamily="18" charset="0"/>
                        </a:rPr>
                        <a:t>May</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b">
                        <a:buNone/>
                      </a:pPr>
                      <a:r>
                        <a:rPr lang="en-US" sz="1100" b="0" i="0" u="none" strike="noStrike">
                          <a:solidFill>
                            <a:srgbClr val="FFFFFF"/>
                          </a:solidFill>
                          <a:effectLst/>
                          <a:latin typeface="Times New Roman" panose="02020603050405020304" pitchFamily="18" charset="0"/>
                        </a:rPr>
                        <a:t>Total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2060"/>
                    </a:solidFill>
                  </a:tcPr>
                </a:tc>
                <a:extLst>
                  <a:ext uri="{0D108BD9-81ED-4DB2-BD59-A6C34878D82A}">
                    <a16:rowId xmlns:a16="http://schemas.microsoft.com/office/drawing/2014/main" val="3894410254"/>
                  </a:ext>
                </a:extLst>
              </a:tr>
              <a:tr h="164281">
                <a:tc>
                  <a:txBody>
                    <a:bodyPr/>
                    <a:lstStyle/>
                    <a:p>
                      <a:pPr algn="ctr" fontAlgn="b">
                        <a:buNone/>
                      </a:pPr>
                      <a:r>
                        <a:rPr lang="en-US" sz="1100" b="0" i="0" u="none" strike="noStrike">
                          <a:solidFill>
                            <a:srgbClr val="000000"/>
                          </a:solidFill>
                          <a:effectLst/>
                          <a:latin typeface="Times New Roman" panose="02020603050405020304" pitchFamily="18" charset="0"/>
                        </a:rPr>
                        <a:t>2020A</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87</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103</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136</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98</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98</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59</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45</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69</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68</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35</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13</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48</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859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994132535"/>
                  </a:ext>
                </a:extLst>
              </a:tr>
              <a:tr h="164281">
                <a:tc>
                  <a:txBody>
                    <a:bodyPr/>
                    <a:lstStyle/>
                    <a:p>
                      <a:pPr algn="ctr" fontAlgn="b">
                        <a:buNone/>
                      </a:pPr>
                      <a:r>
                        <a:rPr lang="en-US" sz="1100" b="0" i="0" u="none" strike="noStrike">
                          <a:solidFill>
                            <a:srgbClr val="000000"/>
                          </a:solidFill>
                          <a:effectLst/>
                          <a:latin typeface="Times New Roman" panose="02020603050405020304" pitchFamily="18" charset="0"/>
                        </a:rPr>
                        <a:t>2121A</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3</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93</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154</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150</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142</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77</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58</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105</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63</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57</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24</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27</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953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415492063"/>
                  </a:ext>
                </a:extLst>
              </a:tr>
              <a:tr h="164281">
                <a:tc>
                  <a:txBody>
                    <a:bodyPr/>
                    <a:lstStyle/>
                    <a:p>
                      <a:pPr algn="ctr" fontAlgn="b">
                        <a:buNone/>
                      </a:pPr>
                      <a:r>
                        <a:rPr lang="en-US" sz="1100" b="0" i="0" u="none" strike="noStrike">
                          <a:solidFill>
                            <a:srgbClr val="000000"/>
                          </a:solidFill>
                          <a:effectLst/>
                          <a:latin typeface="Times New Roman" panose="02020603050405020304" pitchFamily="18" charset="0"/>
                        </a:rPr>
                        <a:t>2022A</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66</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113</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102</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75</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104</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70</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50</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54</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62</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62</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8</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767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742932378"/>
                  </a:ext>
                </a:extLst>
              </a:tr>
              <a:tr h="164281">
                <a:tc>
                  <a:txBody>
                    <a:bodyPr/>
                    <a:lstStyle/>
                    <a:p>
                      <a:pPr algn="ctr" fontAlgn="b">
                        <a:buNone/>
                      </a:pPr>
                      <a:r>
                        <a:rPr lang="en-US" sz="1100" b="0" i="0" u="none" strike="noStrike">
                          <a:solidFill>
                            <a:srgbClr val="000000"/>
                          </a:solidFill>
                          <a:effectLst/>
                          <a:latin typeface="Times New Roman" panose="02020603050405020304" pitchFamily="18" charset="0"/>
                        </a:rPr>
                        <a:t>2023A</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4</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45</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161</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135</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34</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33</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26</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44</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29</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19</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7</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538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357168057"/>
                  </a:ext>
                </a:extLst>
              </a:tr>
              <a:tr h="164281">
                <a:tc>
                  <a:txBody>
                    <a:bodyPr/>
                    <a:lstStyle/>
                    <a:p>
                      <a:pPr algn="ctr" fontAlgn="b">
                        <a:buNone/>
                      </a:pPr>
                      <a:r>
                        <a:rPr lang="en-US" sz="1100" b="0" i="0" u="none" strike="noStrike">
                          <a:solidFill>
                            <a:srgbClr val="000000"/>
                          </a:solidFill>
                          <a:effectLst/>
                          <a:latin typeface="Times New Roman" panose="02020603050405020304" pitchFamily="18" charset="0"/>
                        </a:rPr>
                        <a:t>2024B</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4</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41</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144</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121</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31</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30</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23</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40</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26</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17</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a:t>
                      </a:r>
                    </a:p>
                  </a:txBody>
                  <a:tcPr marL="0" marR="0" marT="0" marB="0" anchor="b">
                    <a:lnL>
                      <a:noFill/>
                    </a:lnL>
                    <a:lnR>
                      <a:noFill/>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7</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485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605640097"/>
                  </a:ext>
                </a:extLst>
              </a:tr>
              <a:tr h="164281">
                <a:tc>
                  <a:txBody>
                    <a:bodyPr/>
                    <a:lstStyle/>
                    <a:p>
                      <a:pPr algn="ctr" fontAlgn="b">
                        <a:buNone/>
                      </a:pPr>
                      <a:r>
                        <a:rPr lang="en-US" sz="1100" b="0" i="0" u="none" strike="noStrike">
                          <a:solidFill>
                            <a:srgbClr val="000000"/>
                          </a:solidFill>
                          <a:effectLst/>
                          <a:latin typeface="Times New Roman" panose="02020603050405020304" pitchFamily="18" charset="0"/>
                        </a:rPr>
                        <a:t>2024A</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98</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133</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145</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142</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102</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99</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57</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126</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96</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90</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64</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57</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1209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697918826"/>
                  </a:ext>
                </a:extLst>
              </a:tr>
              <a:tr h="164281">
                <a:tc>
                  <a:txBody>
                    <a:bodyPr/>
                    <a:lstStyle/>
                    <a:p>
                      <a:pPr algn="ctr" fontAlgn="b">
                        <a:buNone/>
                      </a:pPr>
                      <a:r>
                        <a:rPr lang="en-US" sz="1100" b="0" i="0" u="none" strike="noStrike">
                          <a:solidFill>
                            <a:srgbClr val="000000"/>
                          </a:solidFill>
                          <a:effectLst/>
                          <a:latin typeface="Times New Roman" panose="02020603050405020304" pitchFamily="18" charset="0"/>
                        </a:rPr>
                        <a:t>2025A</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182</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346</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243</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223</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163</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131</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109</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195</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124</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144</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135</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91</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2086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503710212"/>
                  </a:ext>
                </a:extLst>
              </a:tr>
              <a:tr h="164281">
                <a:tc>
                  <a:txBody>
                    <a:bodyPr/>
                    <a:lstStyle/>
                    <a:p>
                      <a:pPr algn="ctr" fontAlgn="b">
                        <a:buNone/>
                      </a:pPr>
                      <a:r>
                        <a:rPr lang="en-US" sz="1100" b="0" i="0" u="none" strike="noStrike">
                          <a:solidFill>
                            <a:srgbClr val="000000"/>
                          </a:solidFill>
                          <a:effectLst/>
                          <a:latin typeface="Times New Roman" panose="02020603050405020304" pitchFamily="18" charset="0"/>
                        </a:rPr>
                        <a:t>2026F</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D0CECE"/>
                    </a:solidFill>
                  </a:tcPr>
                </a:tc>
                <a:tc>
                  <a:txBody>
                    <a:bodyPr/>
                    <a:lstStyle/>
                    <a:p>
                      <a:pPr algn="l" fontAlgn="b">
                        <a:buNone/>
                      </a:pPr>
                      <a:r>
                        <a:rPr lang="en-US" sz="1100" b="0" i="0" u="none" strike="noStrike">
                          <a:solidFill>
                            <a:srgbClr val="000000"/>
                          </a:solidFill>
                          <a:effectLst/>
                          <a:latin typeface="Times New Roman" panose="02020603050405020304" pitchFamily="18" charset="0"/>
                        </a:rPr>
                        <a:t> </a:t>
                      </a:r>
                    </a:p>
                  </a:txBody>
                  <a:tcPr marL="77264" marR="0" marT="0" marB="0" anchor="b">
                    <a:lnL>
                      <a:noFill/>
                    </a:lnL>
                    <a:lnR>
                      <a:noFill/>
                    </a:lnR>
                    <a:lnT>
                      <a:noFill/>
                    </a:lnT>
                    <a:lnB>
                      <a:noFill/>
                    </a:lnB>
                    <a:solidFill>
                      <a:srgbClr val="D0CECE"/>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213</a:t>
                      </a:r>
                    </a:p>
                  </a:txBody>
                  <a:tcPr marL="0" marR="0" marT="0" marB="0" anchor="b">
                    <a:lnL>
                      <a:noFill/>
                    </a:lnL>
                    <a:lnR>
                      <a:noFill/>
                    </a:lnR>
                    <a:lnT>
                      <a:noFill/>
                    </a:lnT>
                    <a:lnB>
                      <a:noFill/>
                    </a:lnB>
                    <a:solidFill>
                      <a:srgbClr val="D0CECE"/>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306</a:t>
                      </a:r>
                    </a:p>
                  </a:txBody>
                  <a:tcPr marL="0" marR="0" marT="0" marB="0" anchor="b">
                    <a:lnL>
                      <a:noFill/>
                    </a:lnL>
                    <a:lnR>
                      <a:noFill/>
                    </a:lnR>
                    <a:lnT>
                      <a:noFill/>
                    </a:lnT>
                    <a:lnB>
                      <a:noFill/>
                    </a:lnB>
                    <a:solidFill>
                      <a:srgbClr val="D0CECE"/>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254</a:t>
                      </a:r>
                    </a:p>
                  </a:txBody>
                  <a:tcPr marL="0" marR="0" marT="0" marB="0" anchor="b">
                    <a:lnL>
                      <a:noFill/>
                    </a:lnL>
                    <a:lnR>
                      <a:noFill/>
                    </a:lnR>
                    <a:lnT>
                      <a:noFill/>
                    </a:lnT>
                    <a:lnB>
                      <a:noFill/>
                    </a:lnB>
                    <a:solidFill>
                      <a:srgbClr val="D0CECE"/>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243</a:t>
                      </a:r>
                    </a:p>
                  </a:txBody>
                  <a:tcPr marL="0" marR="0" marT="0" marB="0" anchor="b">
                    <a:lnL>
                      <a:noFill/>
                    </a:lnL>
                    <a:lnR>
                      <a:noFill/>
                    </a:lnR>
                    <a:lnT>
                      <a:noFill/>
                    </a:lnT>
                    <a:lnB>
                      <a:noFill/>
                    </a:lnB>
                    <a:solidFill>
                      <a:srgbClr val="D0CECE"/>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174</a:t>
                      </a:r>
                    </a:p>
                  </a:txBody>
                  <a:tcPr marL="0" marR="0" marT="0" marB="0" anchor="b">
                    <a:lnL>
                      <a:noFill/>
                    </a:lnL>
                    <a:lnR>
                      <a:noFill/>
                    </a:lnR>
                    <a:lnT>
                      <a:noFill/>
                    </a:lnT>
                    <a:lnB>
                      <a:noFill/>
                    </a:lnB>
                    <a:solidFill>
                      <a:srgbClr val="D0CECE"/>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116</a:t>
                      </a:r>
                    </a:p>
                  </a:txBody>
                  <a:tcPr marL="0" marR="0" marT="0" marB="0" anchor="b">
                    <a:lnL>
                      <a:noFill/>
                    </a:lnL>
                    <a:lnR>
                      <a:noFill/>
                    </a:lnR>
                    <a:lnT>
                      <a:noFill/>
                    </a:lnT>
                    <a:lnB>
                      <a:noFill/>
                    </a:lnB>
                    <a:solidFill>
                      <a:srgbClr val="D0CECE"/>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114</a:t>
                      </a:r>
                    </a:p>
                  </a:txBody>
                  <a:tcPr marL="0" marR="0" marT="0" marB="0" anchor="b">
                    <a:lnL>
                      <a:noFill/>
                    </a:lnL>
                    <a:lnR>
                      <a:noFill/>
                    </a:lnR>
                    <a:lnT>
                      <a:noFill/>
                    </a:lnT>
                    <a:lnB>
                      <a:noFill/>
                    </a:lnB>
                    <a:solidFill>
                      <a:srgbClr val="D0CECE"/>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204</a:t>
                      </a:r>
                    </a:p>
                  </a:txBody>
                  <a:tcPr marL="0" marR="0" marT="0" marB="0" anchor="b">
                    <a:lnL>
                      <a:noFill/>
                    </a:lnL>
                    <a:lnR>
                      <a:noFill/>
                    </a:lnR>
                    <a:lnT>
                      <a:noFill/>
                    </a:lnT>
                    <a:lnB>
                      <a:noFill/>
                    </a:lnB>
                    <a:solidFill>
                      <a:srgbClr val="D0CECE"/>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129</a:t>
                      </a:r>
                    </a:p>
                  </a:txBody>
                  <a:tcPr marL="0" marR="0" marT="0" marB="0" anchor="b">
                    <a:lnL>
                      <a:noFill/>
                    </a:lnL>
                    <a:lnR>
                      <a:noFill/>
                    </a:lnR>
                    <a:lnT>
                      <a:noFill/>
                    </a:lnT>
                    <a:lnB>
                      <a:noFill/>
                    </a:lnB>
                    <a:solidFill>
                      <a:srgbClr val="D0CECE"/>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150</a:t>
                      </a:r>
                    </a:p>
                  </a:txBody>
                  <a:tcPr marL="0" marR="0" marT="0" marB="0" anchor="b">
                    <a:lnL>
                      <a:noFill/>
                    </a:lnL>
                    <a:lnR>
                      <a:noFill/>
                    </a:lnR>
                    <a:lnT>
                      <a:noFill/>
                    </a:lnT>
                    <a:lnB>
                      <a:noFill/>
                    </a:lnB>
                    <a:solidFill>
                      <a:srgbClr val="D0CECE"/>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141</a:t>
                      </a:r>
                    </a:p>
                  </a:txBody>
                  <a:tcPr marL="0" marR="0" marT="0" marB="0" anchor="b">
                    <a:lnL>
                      <a:noFill/>
                    </a:lnL>
                    <a:lnR>
                      <a:noFill/>
                    </a:lnR>
                    <a:lnT>
                      <a:noFill/>
                    </a:lnT>
                    <a:lnB>
                      <a:noFill/>
                    </a:lnB>
                    <a:solidFill>
                      <a:srgbClr val="D0CECE"/>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95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D0CECE"/>
                    </a:solidFill>
                  </a:tcPr>
                </a:tc>
                <a:tc>
                  <a:txBody>
                    <a:bodyPr/>
                    <a:lstStyle/>
                    <a:p>
                      <a:pPr algn="ctr" fontAlgn="b">
                        <a:buNone/>
                      </a:pPr>
                      <a:r>
                        <a:rPr lang="en-US" sz="1100" b="0" i="0" u="none" strike="noStrike">
                          <a:solidFill>
                            <a:srgbClr val="000000"/>
                          </a:solidFill>
                          <a:effectLst/>
                          <a:latin typeface="Times New Roman" panose="02020603050405020304" pitchFamily="18" charset="0"/>
                        </a:rPr>
                        <a:t>2139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0CECE"/>
                    </a:solidFill>
                  </a:tcPr>
                </a:tc>
                <a:extLst>
                  <a:ext uri="{0D108BD9-81ED-4DB2-BD59-A6C34878D82A}">
                    <a16:rowId xmlns:a16="http://schemas.microsoft.com/office/drawing/2014/main" val="3008012102"/>
                  </a:ext>
                </a:extLst>
              </a:tr>
              <a:tr h="164281">
                <a:tc>
                  <a:txBody>
                    <a:bodyPr/>
                    <a:lstStyle/>
                    <a:p>
                      <a:pPr algn="ctr" fontAlgn="b">
                        <a:buNone/>
                      </a:pPr>
                      <a:r>
                        <a:rPr lang="en-US" sz="1100" b="0" i="0" u="none" strike="noStrike">
                          <a:solidFill>
                            <a:srgbClr val="000000"/>
                          </a:solidFill>
                          <a:effectLst/>
                          <a:latin typeface="Times New Roman" panose="02020603050405020304" pitchFamily="18" charset="0"/>
                        </a:rPr>
                        <a:t>2026B</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125</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217</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175</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175</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125</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125</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125</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126</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96</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90</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84</a:t>
                      </a:r>
                    </a:p>
                  </a:txBody>
                  <a:tcPr marL="0" marR="0" marT="0" marB="0" anchor="b">
                    <a:lnL>
                      <a:noFill/>
                    </a:lnL>
                    <a:lnR>
                      <a:noFill/>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78</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US" sz="1100" b="0" i="0" u="none" strike="noStrike">
                          <a:solidFill>
                            <a:srgbClr val="000000"/>
                          </a:solidFill>
                          <a:effectLst/>
                          <a:latin typeface="Times New Roman" panose="02020603050405020304" pitchFamily="18" charset="0"/>
                        </a:rPr>
                        <a:t>1541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001734551"/>
                  </a:ext>
                </a:extLst>
              </a:tr>
              <a:tr h="172104">
                <a:tc>
                  <a:txBody>
                    <a:bodyPr/>
                    <a:lstStyle/>
                    <a:p>
                      <a:pPr algn="ctr" fontAlgn="b">
                        <a:buNone/>
                      </a:pPr>
                      <a:r>
                        <a:rPr lang="en-US" sz="1100" b="0" i="0" u="none" strike="noStrike">
                          <a:solidFill>
                            <a:srgbClr val="000000"/>
                          </a:solidFill>
                          <a:effectLst/>
                          <a:latin typeface="Times New Roman" panose="02020603050405020304" pitchFamily="18" charset="0"/>
                        </a:rPr>
                        <a:t>2027B</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1000" b="0" i="0" u="none" strike="noStrike">
                          <a:solidFill>
                            <a:srgbClr val="000000"/>
                          </a:solidFill>
                          <a:effectLst/>
                          <a:latin typeface="Calibri" panose="020F0502020204030204" pitchFamily="34" charset="0"/>
                        </a:rPr>
                        <a:t>192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1000" b="0" i="0" u="none" strike="noStrike">
                          <a:solidFill>
                            <a:srgbClr val="000000"/>
                          </a:solidFill>
                          <a:effectLst/>
                          <a:latin typeface="Calibri" panose="020F0502020204030204" pitchFamily="34" charset="0"/>
                        </a:rPr>
                        <a:t>275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1000" b="0" i="0" u="none" strike="noStrike">
                          <a:solidFill>
                            <a:srgbClr val="000000"/>
                          </a:solidFill>
                          <a:effectLst/>
                          <a:latin typeface="Calibri" panose="020F0502020204030204" pitchFamily="34" charset="0"/>
                        </a:rPr>
                        <a:t>229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1000" b="0" i="0" u="none" strike="noStrike">
                          <a:solidFill>
                            <a:srgbClr val="000000"/>
                          </a:solidFill>
                          <a:effectLst/>
                          <a:latin typeface="Calibri" panose="020F0502020204030204" pitchFamily="34" charset="0"/>
                        </a:rPr>
                        <a:t>219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1000" b="0" i="0" u="none" strike="noStrike">
                          <a:solidFill>
                            <a:srgbClr val="000000"/>
                          </a:solidFill>
                          <a:effectLst/>
                          <a:latin typeface="Calibri" panose="020F0502020204030204" pitchFamily="34" charset="0"/>
                        </a:rPr>
                        <a:t>157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1000" b="0" i="0" u="none" strike="noStrike">
                          <a:solidFill>
                            <a:srgbClr val="000000"/>
                          </a:solidFill>
                          <a:effectLst/>
                          <a:latin typeface="Calibri" panose="020F0502020204030204" pitchFamily="34" charset="0"/>
                        </a:rPr>
                        <a:t>104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1000" b="0" i="0" u="none" strike="noStrike">
                          <a:solidFill>
                            <a:srgbClr val="000000"/>
                          </a:solidFill>
                          <a:effectLst/>
                          <a:latin typeface="Calibri" panose="020F0502020204030204" pitchFamily="34" charset="0"/>
                        </a:rPr>
                        <a:t>102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1000" b="0" i="0" u="none" strike="noStrike">
                          <a:solidFill>
                            <a:srgbClr val="000000"/>
                          </a:solidFill>
                          <a:effectLst/>
                          <a:latin typeface="Calibri" panose="020F0502020204030204" pitchFamily="34" charset="0"/>
                        </a:rPr>
                        <a:t>183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1000" b="0" i="0" u="none" strike="noStrike">
                          <a:solidFill>
                            <a:srgbClr val="000000"/>
                          </a:solidFill>
                          <a:effectLst/>
                          <a:latin typeface="Calibri" panose="020F0502020204030204" pitchFamily="34" charset="0"/>
                        </a:rPr>
                        <a:t>117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1000" b="0" i="0" u="none" strike="noStrike">
                          <a:solidFill>
                            <a:srgbClr val="000000"/>
                          </a:solidFill>
                          <a:effectLst/>
                          <a:latin typeface="Calibri" panose="020F0502020204030204" pitchFamily="34" charset="0"/>
                        </a:rPr>
                        <a:t>135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1000" b="0" i="0" u="none" strike="noStrike">
                          <a:solidFill>
                            <a:srgbClr val="000000"/>
                          </a:solidFill>
                          <a:effectLst/>
                          <a:latin typeface="Calibri" panose="020F0502020204030204" pitchFamily="34" charset="0"/>
                        </a:rPr>
                        <a:t>127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1000" b="0" i="0" u="none" strike="noStrike">
                          <a:solidFill>
                            <a:srgbClr val="000000"/>
                          </a:solidFill>
                          <a:effectLst/>
                          <a:latin typeface="Calibri" panose="020F0502020204030204" pitchFamily="34" charset="0"/>
                        </a:rPr>
                        <a:t>86</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000" b="0" i="0" u="none" strike="noStrike">
                          <a:solidFill>
                            <a:srgbClr val="000000"/>
                          </a:solidFill>
                          <a:effectLst/>
                          <a:latin typeface="Calibri" panose="020F0502020204030204" pitchFamily="34" charset="0"/>
                        </a:rPr>
                        <a:t>1925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83308402"/>
                  </a:ext>
                </a:extLst>
              </a:tr>
            </a:tbl>
          </a:graphicData>
        </a:graphic>
      </p:graphicFrame>
    </p:spTree>
    <p:extLst>
      <p:ext uri="{BB962C8B-B14F-4D97-AF65-F5344CB8AC3E}">
        <p14:creationId xmlns:p14="http://schemas.microsoft.com/office/powerpoint/2010/main" val="17305218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40166B-9839-4129-AD67-D61631AB9EB9}"/>
              </a:ext>
            </a:extLst>
          </p:cNvPr>
          <p:cNvSpPr>
            <a:spLocks noGrp="1"/>
          </p:cNvSpPr>
          <p:nvPr>
            <p:ph type="body" idx="1"/>
          </p:nvPr>
        </p:nvSpPr>
        <p:spPr>
          <a:xfrm>
            <a:off x="2773817" y="85923"/>
            <a:ext cx="3596366" cy="503636"/>
          </a:xfrm>
        </p:spPr>
        <p:txBody>
          <a:bodyPr/>
          <a:lstStyle/>
          <a:p>
            <a:pPr algn="ctr" fontAlgn="auto">
              <a:spcAft>
                <a:spcPts val="0"/>
              </a:spcAft>
              <a:defRPr/>
            </a:pPr>
            <a:r>
              <a:rPr lang="en-US" sz="1800">
                <a:solidFill>
                  <a:schemeClr val="accent1"/>
                </a:solidFill>
                <a:effectLst>
                  <a:outerShdw blurRad="50800" dist="38100" dir="2700000" algn="tl" rotWithShape="0">
                    <a:prstClr val="black">
                      <a:alpha val="40000"/>
                    </a:prstClr>
                  </a:outerShdw>
                </a:effectLst>
              </a:rPr>
              <a:t>Stellar MLS 2026-2027 fees</a:t>
            </a:r>
          </a:p>
        </p:txBody>
      </p:sp>
      <p:sp>
        <p:nvSpPr>
          <p:cNvPr id="5" name="Date Placeholder 4">
            <a:extLst>
              <a:ext uri="{FF2B5EF4-FFF2-40B4-BE49-F238E27FC236}">
                <a16:creationId xmlns:a16="http://schemas.microsoft.com/office/drawing/2014/main" id="{CF8EB2E8-7FE0-4A91-B742-D10AFD5E9DB3}"/>
              </a:ext>
            </a:extLst>
          </p:cNvPr>
          <p:cNvSpPr>
            <a:spLocks noGrp="1"/>
          </p:cNvSpPr>
          <p:nvPr>
            <p:ph type="dt" sz="half" idx="17"/>
          </p:nvPr>
        </p:nvSpPr>
        <p:spPr/>
        <p:txBody>
          <a:bodyPr/>
          <a:lstStyle/>
          <a:p>
            <a:pPr>
              <a:defRPr/>
            </a:pPr>
            <a:fld id="{FB2B4B01-31F9-4D7D-9125-D51F3E2B574F}" type="datetime4">
              <a:rPr lang="en-US" smtClean="0"/>
              <a:t>February 9, 2026</a:t>
            </a:fld>
            <a:endParaRPr lang="en-US"/>
          </a:p>
        </p:txBody>
      </p:sp>
      <p:sp>
        <p:nvSpPr>
          <p:cNvPr id="6" name="Footer Placeholder 5">
            <a:extLst>
              <a:ext uri="{FF2B5EF4-FFF2-40B4-BE49-F238E27FC236}">
                <a16:creationId xmlns:a16="http://schemas.microsoft.com/office/drawing/2014/main" id="{A6B9AE4E-5274-46AD-9C77-BBDA5053541E}"/>
              </a:ext>
            </a:extLst>
          </p:cNvPr>
          <p:cNvSpPr>
            <a:spLocks noGrp="1"/>
          </p:cNvSpPr>
          <p:nvPr>
            <p:ph type="ftr" sz="quarter" idx="18"/>
          </p:nvPr>
        </p:nvSpPr>
        <p:spPr/>
        <p:txBody>
          <a:bodyPr/>
          <a:lstStyle/>
          <a:p>
            <a:pPr>
              <a:defRPr/>
            </a:pPr>
            <a:r>
              <a:rPr lang="en-US"/>
              <a:t>Stellar MLS</a:t>
            </a:r>
          </a:p>
        </p:txBody>
      </p:sp>
      <p:sp>
        <p:nvSpPr>
          <p:cNvPr id="7" name="Slide Number Placeholder 6">
            <a:extLst>
              <a:ext uri="{FF2B5EF4-FFF2-40B4-BE49-F238E27FC236}">
                <a16:creationId xmlns:a16="http://schemas.microsoft.com/office/drawing/2014/main" id="{1C339FA3-ED5F-4931-9AEB-0B041D4D7460}"/>
              </a:ext>
            </a:extLst>
          </p:cNvPr>
          <p:cNvSpPr>
            <a:spLocks noGrp="1"/>
          </p:cNvSpPr>
          <p:nvPr>
            <p:ph type="sldNum" sz="quarter" idx="19"/>
          </p:nvPr>
        </p:nvSpPr>
        <p:spPr/>
        <p:txBody>
          <a:bodyPr/>
          <a:lstStyle/>
          <a:p>
            <a:pPr>
              <a:defRPr/>
            </a:pPr>
            <a:fld id="{F45AC9F2-5FC5-AE4A-A6DD-48925BBED5A7}" type="slidenum">
              <a:rPr lang="en-US" smtClean="0"/>
              <a:pPr>
                <a:defRPr/>
              </a:pPr>
              <a:t>30</a:t>
            </a:fld>
            <a:endParaRPr lang="en-US"/>
          </a:p>
        </p:txBody>
      </p:sp>
      <p:sp>
        <p:nvSpPr>
          <p:cNvPr id="3" name="TextBox 2">
            <a:extLst>
              <a:ext uri="{FF2B5EF4-FFF2-40B4-BE49-F238E27FC236}">
                <a16:creationId xmlns:a16="http://schemas.microsoft.com/office/drawing/2014/main" id="{A0C0816F-53E9-D0F3-81E2-543C5FC0DAAB}"/>
              </a:ext>
            </a:extLst>
          </p:cNvPr>
          <p:cNvSpPr txBox="1"/>
          <p:nvPr/>
        </p:nvSpPr>
        <p:spPr>
          <a:xfrm>
            <a:off x="420914" y="703943"/>
            <a:ext cx="6226629" cy="292388"/>
          </a:xfrm>
          <a:prstGeom prst="rect">
            <a:avLst/>
          </a:prstGeom>
          <a:noFill/>
        </p:spPr>
        <p:txBody>
          <a:bodyPr wrap="square" rtlCol="0">
            <a:spAutoFit/>
          </a:bodyPr>
          <a:lstStyle/>
          <a:p>
            <a:r>
              <a:rPr lang="en-US">
                <a:latin typeface="Times New Roman" panose="02020603050405020304" pitchFamily="18" charset="0"/>
                <a:cs typeface="Times New Roman" panose="02020603050405020304" pitchFamily="18" charset="0"/>
              </a:rPr>
              <a:t>Stellar MLS prices are scheduled to be increased as outlined below.</a:t>
            </a:r>
          </a:p>
        </p:txBody>
      </p:sp>
      <p:pic>
        <p:nvPicPr>
          <p:cNvPr id="9" name="Picture 8" descr="A purple text on a black background&#10;&#10;Description automatically generated">
            <a:extLst>
              <a:ext uri="{FF2B5EF4-FFF2-40B4-BE49-F238E27FC236}">
                <a16:creationId xmlns:a16="http://schemas.microsoft.com/office/drawing/2014/main" id="{7A5115D8-93F8-73ED-EB75-53DB63332F53}"/>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pic>
        <p:nvPicPr>
          <p:cNvPr id="8" name="Picture 7">
            <a:extLst>
              <a:ext uri="{FF2B5EF4-FFF2-40B4-BE49-F238E27FC236}">
                <a16:creationId xmlns:a16="http://schemas.microsoft.com/office/drawing/2014/main" id="{70C4D7A7-F6E9-1A84-9C2E-29A91D75EB57}"/>
              </a:ext>
            </a:extLst>
          </p:cNvPr>
          <p:cNvPicPr>
            <a:picLocks noChangeAspect="1"/>
          </p:cNvPicPr>
          <p:nvPr/>
        </p:nvPicPr>
        <p:blipFill>
          <a:blip r:embed="rId3"/>
          <a:stretch>
            <a:fillRect/>
          </a:stretch>
        </p:blipFill>
        <p:spPr>
          <a:xfrm>
            <a:off x="124691" y="1149956"/>
            <a:ext cx="8894618" cy="2323970"/>
          </a:xfrm>
          <a:prstGeom prst="rect">
            <a:avLst/>
          </a:prstGeom>
        </p:spPr>
      </p:pic>
    </p:spTree>
    <p:extLst>
      <p:ext uri="{BB962C8B-B14F-4D97-AF65-F5344CB8AC3E}">
        <p14:creationId xmlns:p14="http://schemas.microsoft.com/office/powerpoint/2010/main" val="29121717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urple text on a black background&#10;&#10;Description automatically generated">
            <a:extLst>
              <a:ext uri="{FF2B5EF4-FFF2-40B4-BE49-F238E27FC236}">
                <a16:creationId xmlns:a16="http://schemas.microsoft.com/office/drawing/2014/main" id="{DEDBAB09-FC4D-8618-7A4F-E174839BEC7D}"/>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732781" y="-75067"/>
            <a:ext cx="7678439" cy="503237"/>
          </a:xfrm>
        </p:spPr>
        <p:txBody>
          <a:bodyPr/>
          <a:lstStyle/>
          <a:p>
            <a:pPr algn="ctr" fontAlgn="auto">
              <a:spcAft>
                <a:spcPts val="0"/>
              </a:spcAft>
              <a:defRPr/>
            </a:pPr>
            <a:r>
              <a:rPr lang="en-US" sz="1800">
                <a:solidFill>
                  <a:schemeClr val="accent1"/>
                </a:solidFill>
                <a:effectLst>
                  <a:outerShdw blurRad="50800" dist="38100" dir="2700000" algn="tl" rotWithShape="0">
                    <a:prstClr val="black">
                      <a:alpha val="40000"/>
                    </a:prstClr>
                  </a:outerShdw>
                </a:effectLst>
              </a:rPr>
              <a:t>Stellar FY2027 budget (1 of 2)</a:t>
            </a:r>
            <a:endParaRPr lang="en-US" sz="2000">
              <a:solidFill>
                <a:srgbClr val="FF0000"/>
              </a:solidFill>
              <a:highlight>
                <a:srgbClr val="FFFF00"/>
              </a:highlight>
            </a:endParaRP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BB796DC0-8DBA-4297-A04A-D8319AAB3530}"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31</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30AAFD4B-978D-40E8-81B0-BAF77F55041E}"/>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sp>
        <p:nvSpPr>
          <p:cNvPr id="13" name="Rectangle 12">
            <a:extLst>
              <a:ext uri="{FF2B5EF4-FFF2-40B4-BE49-F238E27FC236}">
                <a16:creationId xmlns:a16="http://schemas.microsoft.com/office/drawing/2014/main" id="{F98FF93F-69C1-556E-6971-F40F7E971C4E}"/>
              </a:ext>
            </a:extLst>
          </p:cNvPr>
          <p:cNvSpPr/>
          <p:nvPr/>
        </p:nvSpPr>
        <p:spPr>
          <a:xfrm>
            <a:off x="6205243" y="428170"/>
            <a:ext cx="2750354" cy="804886"/>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lIns="68580" tIns="34290" rIns="68580" bIns="3429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Participation fees: </a:t>
            </a:r>
          </a:p>
          <a:p>
            <a:pPr marL="171450" indent="-171450">
              <a:buFont typeface="Arial" panose="020B0604020202020204" pitchFamily="34" charset="0"/>
              <a:buChar char="•"/>
            </a:pPr>
            <a:r>
              <a:rPr lang="en-US" sz="1000">
                <a:solidFill>
                  <a:schemeClr val="accent3">
                    <a:lumMod val="60000"/>
                    <a:lumOff val="40000"/>
                  </a:schemeClr>
                </a:solidFill>
                <a:latin typeface="Arial" panose="020B0604020202020204" pitchFamily="34" charset="0"/>
                <a:cs typeface="Arial" panose="020B0604020202020204" pitchFamily="34" charset="0"/>
              </a:rPr>
              <a:t>Increased MLS annual fee. ($525 -$550)</a:t>
            </a:r>
          </a:p>
          <a:p>
            <a:pPr marL="171450" indent="-171450">
              <a:buFont typeface="Arial" panose="020B0604020202020204" pitchFamily="34" charset="0"/>
              <a:buChar char="•"/>
            </a:pPr>
            <a:r>
              <a:rPr lang="en-US" sz="1000">
                <a:solidFill>
                  <a:schemeClr val="accent3">
                    <a:lumMod val="60000"/>
                    <a:lumOff val="40000"/>
                  </a:schemeClr>
                </a:solidFill>
                <a:latin typeface="Arial" panose="020B0604020202020204" pitchFamily="34" charset="0"/>
                <a:cs typeface="Arial" panose="020B0604020202020204" pitchFamily="34" charset="0"/>
              </a:rPr>
              <a:t>Increased unlicensed Assistants from $125 to $150</a:t>
            </a:r>
          </a:p>
          <a:p>
            <a:pPr marL="171450" indent="-171450">
              <a:buFont typeface="Arial" panose="020B0604020202020204" pitchFamily="34" charset="0"/>
              <a:buChar char="•"/>
            </a:pPr>
            <a:r>
              <a:rPr lang="en-US" sz="1000">
                <a:solidFill>
                  <a:schemeClr val="accent3">
                    <a:lumMod val="60000"/>
                    <a:lumOff val="40000"/>
                  </a:schemeClr>
                </a:solidFill>
                <a:latin typeface="Arial" panose="020B0604020202020204" pitchFamily="34" charset="0"/>
                <a:cs typeface="Arial" panose="020B0604020202020204" pitchFamily="34" charset="0"/>
              </a:rPr>
              <a:t>Offset by lower customer volumes</a:t>
            </a:r>
            <a:r>
              <a:rPr lang="en-US" sz="1000">
                <a:solidFill>
                  <a:schemeClr val="tx1"/>
                </a:solidFill>
                <a:latin typeface="Arial" panose="020B0604020202020204" pitchFamily="34" charset="0"/>
                <a:cs typeface="Arial" panose="020B0604020202020204" pitchFamily="34" charset="0"/>
              </a:rPr>
              <a:t>.</a:t>
            </a:r>
            <a:endParaRPr lang="en-US" sz="1000" i="1">
              <a:solidFill>
                <a:schemeClr val="tx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1471AB0-F362-EFF2-0D4B-EF389D233154}"/>
              </a:ext>
            </a:extLst>
          </p:cNvPr>
          <p:cNvSpPr/>
          <p:nvPr/>
        </p:nvSpPr>
        <p:spPr>
          <a:xfrm>
            <a:off x="6205243" y="1312051"/>
            <a:ext cx="2750354" cy="1253845"/>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lIns="68580" tIns="34290" rIns="68580" bIns="3429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Set-up Fees / Other Fees Billed: </a:t>
            </a:r>
            <a:r>
              <a:rPr lang="en-US" sz="1000">
                <a:solidFill>
                  <a:schemeClr val="accent3">
                    <a:lumMod val="60000"/>
                    <a:lumOff val="40000"/>
                  </a:schemeClr>
                </a:solidFill>
                <a:latin typeface="Arial" panose="020B0604020202020204" pitchFamily="34" charset="0"/>
                <a:cs typeface="Arial" panose="020B0604020202020204" pitchFamily="34" charset="0"/>
              </a:rPr>
              <a:t>Primarily driven by Fines, followed by Reinstatement fees. </a:t>
            </a:r>
            <a:endParaRPr lang="en-US" sz="1000">
              <a:solidFill>
                <a:schemeClr val="tx1"/>
              </a:solidFill>
              <a:latin typeface="Arial" panose="020B0604020202020204" pitchFamily="34" charset="0"/>
              <a:cs typeface="Arial" panose="020B0604020202020204" pitchFamily="34" charset="0"/>
            </a:endParaRPr>
          </a:p>
          <a:p>
            <a:r>
              <a:rPr lang="en-US" sz="1000" b="1" u="sng">
                <a:solidFill>
                  <a:schemeClr val="accent3">
                    <a:lumMod val="60000"/>
                    <a:lumOff val="40000"/>
                  </a:schemeClr>
                </a:solidFill>
                <a:latin typeface="Arial" panose="020B0604020202020204" pitchFamily="34" charset="0"/>
                <a:cs typeface="Arial" panose="020B0604020202020204" pitchFamily="34" charset="0"/>
              </a:rPr>
              <a:t>Commercial Revenue:</a:t>
            </a:r>
            <a:r>
              <a:rPr lang="en-US" sz="1000">
                <a:solidFill>
                  <a:schemeClr val="accent3">
                    <a:lumMod val="60000"/>
                    <a:lumOff val="40000"/>
                  </a:schemeClr>
                </a:solidFill>
                <a:latin typeface="Arial" panose="020B0604020202020204" pitchFamily="34" charset="0"/>
                <a:cs typeface="Arial" panose="020B0604020202020204" pitchFamily="34" charset="0"/>
              </a:rPr>
              <a:t> Anticipated 286 customer renewals plus 11 new customers</a:t>
            </a:r>
          </a:p>
        </p:txBody>
      </p:sp>
      <p:sp>
        <p:nvSpPr>
          <p:cNvPr id="17" name="Rectangle 16">
            <a:extLst>
              <a:ext uri="{FF2B5EF4-FFF2-40B4-BE49-F238E27FC236}">
                <a16:creationId xmlns:a16="http://schemas.microsoft.com/office/drawing/2014/main" id="{E3D90C32-1F8F-CF23-E075-D1965B8A7325}"/>
              </a:ext>
            </a:extLst>
          </p:cNvPr>
          <p:cNvSpPr/>
          <p:nvPr/>
        </p:nvSpPr>
        <p:spPr>
          <a:xfrm>
            <a:off x="6204248" y="2644891"/>
            <a:ext cx="2752344" cy="791612"/>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lIns="68580" tIns="34290" rIns="68580" bIns="3429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Cotality Services: </a:t>
            </a:r>
            <a:r>
              <a:rPr lang="en-US" sz="1000">
                <a:solidFill>
                  <a:schemeClr val="accent3">
                    <a:lumMod val="60000"/>
                    <a:lumOff val="40000"/>
                  </a:schemeClr>
                </a:solidFill>
                <a:latin typeface="Arial" panose="020B0604020202020204" pitchFamily="34" charset="0"/>
                <a:cs typeface="Arial" panose="020B0604020202020204" pitchFamily="34" charset="0"/>
              </a:rPr>
              <a:t>This increase is a direct result of:</a:t>
            </a:r>
          </a:p>
          <a:p>
            <a:pPr marL="171450" indent="-171450">
              <a:buFont typeface="Arial" panose="020B0604020202020204" pitchFamily="34" charset="0"/>
              <a:buChar char="•"/>
            </a:pPr>
            <a:r>
              <a:rPr lang="en-US" sz="1000">
                <a:solidFill>
                  <a:schemeClr val="accent3">
                    <a:lumMod val="60000"/>
                    <a:lumOff val="40000"/>
                  </a:schemeClr>
                </a:solidFill>
                <a:latin typeface="Arial" panose="020B0604020202020204" pitchFamily="34" charset="0"/>
                <a:cs typeface="Arial" panose="020B0604020202020204" pitchFamily="34" charset="0"/>
              </a:rPr>
              <a:t>Increased Subscription rates YoY. (in Negotiations)</a:t>
            </a:r>
          </a:p>
          <a:p>
            <a:pPr marL="171450" indent="-171450">
              <a:buFont typeface="Arial" panose="020B0604020202020204" pitchFamily="34" charset="0"/>
              <a:buChar char="•"/>
            </a:pPr>
            <a:r>
              <a:rPr lang="en-US" sz="1000">
                <a:solidFill>
                  <a:schemeClr val="accent3">
                    <a:lumMod val="60000"/>
                    <a:lumOff val="40000"/>
                  </a:schemeClr>
                </a:solidFill>
                <a:latin typeface="Arial" panose="020B0604020202020204" pitchFamily="34" charset="0"/>
                <a:cs typeface="Arial" panose="020B0604020202020204" pitchFamily="34" charset="0"/>
              </a:rPr>
              <a:t>Offset by declining new customers.</a:t>
            </a:r>
          </a:p>
        </p:txBody>
      </p:sp>
      <p:sp>
        <p:nvSpPr>
          <p:cNvPr id="19" name="Rectangle 18">
            <a:extLst>
              <a:ext uri="{FF2B5EF4-FFF2-40B4-BE49-F238E27FC236}">
                <a16:creationId xmlns:a16="http://schemas.microsoft.com/office/drawing/2014/main" id="{0A0F4C8E-E3FB-6DA1-5FFA-DECB2B978DD2}"/>
              </a:ext>
            </a:extLst>
          </p:cNvPr>
          <p:cNvSpPr/>
          <p:nvPr/>
        </p:nvSpPr>
        <p:spPr>
          <a:xfrm>
            <a:off x="6204248" y="3512351"/>
            <a:ext cx="2752344" cy="791612"/>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lIns="68580" tIns="34290" rIns="68580" bIns="3429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Contracted Services-Other:</a:t>
            </a:r>
            <a:r>
              <a:rPr lang="en-US" sz="1000">
                <a:solidFill>
                  <a:schemeClr val="accent3">
                    <a:lumMod val="60000"/>
                    <a:lumOff val="40000"/>
                  </a:schemeClr>
                </a:solidFill>
                <a:latin typeface="Arial" panose="020B0604020202020204" pitchFamily="34" charset="0"/>
                <a:cs typeface="Arial" panose="020B0604020202020204" pitchFamily="34" charset="0"/>
              </a:rPr>
              <a:t> Increased costs for new products, Lundy AI, Universal Add/Edit, ICE MLS tool, and annualization of Broker Public Portal.</a:t>
            </a:r>
          </a:p>
          <a:p>
            <a:endParaRPr lang="en-US" sz="1000">
              <a:solidFill>
                <a:schemeClr val="tx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D6B4E28-FDD4-777A-A1C6-11C45AFB7C5B}"/>
              </a:ext>
            </a:extLst>
          </p:cNvPr>
          <p:cNvPicPr>
            <a:picLocks noChangeAspect="1"/>
          </p:cNvPicPr>
          <p:nvPr/>
        </p:nvPicPr>
        <p:blipFill>
          <a:blip r:embed="rId3"/>
          <a:stretch>
            <a:fillRect/>
          </a:stretch>
        </p:blipFill>
        <p:spPr>
          <a:xfrm>
            <a:off x="464479" y="749713"/>
            <a:ext cx="5638095" cy="3123809"/>
          </a:xfrm>
          <a:prstGeom prst="rect">
            <a:avLst/>
          </a:prstGeom>
        </p:spPr>
      </p:pic>
    </p:spTree>
    <p:extLst>
      <p:ext uri="{BB962C8B-B14F-4D97-AF65-F5344CB8AC3E}">
        <p14:creationId xmlns:p14="http://schemas.microsoft.com/office/powerpoint/2010/main" val="42893193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purple text on a black background&#10;&#10;Description automatically generated">
            <a:extLst>
              <a:ext uri="{FF2B5EF4-FFF2-40B4-BE49-F238E27FC236}">
                <a16:creationId xmlns:a16="http://schemas.microsoft.com/office/drawing/2014/main" id="{519E84E3-949E-A01C-6EF2-D57BAF1C6312}"/>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1488444" y="-117144"/>
            <a:ext cx="6167113" cy="503237"/>
          </a:xfrm>
        </p:spPr>
        <p:txBody>
          <a:bodyPr/>
          <a:lstStyle/>
          <a:p>
            <a:pPr algn="ctr" fontAlgn="auto">
              <a:spcAft>
                <a:spcPts val="0"/>
              </a:spcAft>
              <a:defRPr/>
            </a:pPr>
            <a:r>
              <a:rPr lang="en-US" sz="1800">
                <a:solidFill>
                  <a:schemeClr val="accent1"/>
                </a:solidFill>
                <a:effectLst>
                  <a:outerShdw blurRad="50800" dist="38100" dir="2700000" algn="tl" rotWithShape="0">
                    <a:prstClr val="black">
                      <a:alpha val="40000"/>
                    </a:prstClr>
                  </a:outerShdw>
                </a:effectLst>
              </a:rPr>
              <a:t>Stellar FY2027 budget (2 of 2)</a:t>
            </a:r>
            <a:endParaRPr lang="en-US" sz="2000">
              <a:solidFill>
                <a:srgbClr val="FF0000"/>
              </a:solidFill>
              <a:highlight>
                <a:srgbClr val="FFFF00"/>
              </a:highlight>
            </a:endParaRP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BB796DC0-8DBA-4297-A04A-D8319AAB3530}"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32</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30AAFD4B-978D-40E8-81B0-BAF77F55041E}"/>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sp>
        <p:nvSpPr>
          <p:cNvPr id="8" name="Rectangle 7">
            <a:extLst>
              <a:ext uri="{FF2B5EF4-FFF2-40B4-BE49-F238E27FC236}">
                <a16:creationId xmlns:a16="http://schemas.microsoft.com/office/drawing/2014/main" id="{605BCA71-1286-4F52-854A-553C06B69AC3}"/>
              </a:ext>
            </a:extLst>
          </p:cNvPr>
          <p:cNvSpPr/>
          <p:nvPr/>
        </p:nvSpPr>
        <p:spPr>
          <a:xfrm>
            <a:off x="5934724" y="1487722"/>
            <a:ext cx="3099816" cy="64008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lIns="68580" tIns="34290" rIns="68580" bIns="3429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General &amp; Administration</a:t>
            </a:r>
            <a:r>
              <a:rPr lang="en-US" sz="1000">
                <a:solidFill>
                  <a:schemeClr val="accent3">
                    <a:lumMod val="60000"/>
                    <a:lumOff val="40000"/>
                  </a:schemeClr>
                </a:solidFill>
                <a:latin typeface="Arial" panose="020B0604020202020204" pitchFamily="34" charset="0"/>
                <a:cs typeface="Arial" panose="020B0604020202020204" pitchFamily="34" charset="0"/>
              </a:rPr>
              <a:t>:  Primarily driven by Hardware and Software Services. Please see page 39 for more details.</a:t>
            </a:r>
          </a:p>
        </p:txBody>
      </p:sp>
      <p:sp>
        <p:nvSpPr>
          <p:cNvPr id="9" name="Rectangle 8">
            <a:extLst>
              <a:ext uri="{FF2B5EF4-FFF2-40B4-BE49-F238E27FC236}">
                <a16:creationId xmlns:a16="http://schemas.microsoft.com/office/drawing/2014/main" id="{F98043EF-0B81-48B7-B2E1-B1F497A0BF17}"/>
              </a:ext>
            </a:extLst>
          </p:cNvPr>
          <p:cNvSpPr/>
          <p:nvPr/>
        </p:nvSpPr>
        <p:spPr>
          <a:xfrm>
            <a:off x="5934724" y="756002"/>
            <a:ext cx="3099816" cy="64008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lIns="68580" tIns="34290" rIns="68580" bIns="3429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Professional Fee &amp; Services</a:t>
            </a:r>
            <a:r>
              <a:rPr lang="en-US" sz="1000" u="sng">
                <a:solidFill>
                  <a:schemeClr val="accent3">
                    <a:lumMod val="60000"/>
                    <a:lumOff val="40000"/>
                  </a:schemeClr>
                </a:solidFill>
                <a:latin typeface="Arial" panose="020B0604020202020204" pitchFamily="34" charset="0"/>
                <a:cs typeface="Arial" panose="020B0604020202020204" pitchFamily="34" charset="0"/>
              </a:rPr>
              <a:t>:</a:t>
            </a:r>
            <a:r>
              <a:rPr lang="en-US" sz="1000">
                <a:solidFill>
                  <a:schemeClr val="accent3">
                    <a:lumMod val="60000"/>
                    <a:lumOff val="40000"/>
                  </a:schemeClr>
                </a:solidFill>
                <a:latin typeface="Arial" panose="020B0604020202020204" pitchFamily="34" charset="0"/>
                <a:cs typeface="Arial" panose="020B0604020202020204" pitchFamily="34" charset="0"/>
              </a:rPr>
              <a:t> Primarily due to reductions in CRM enhancements, reduced expansion placeholder, and reduction of Speakers and Consultants. See page 38 for more details.  </a:t>
            </a:r>
          </a:p>
        </p:txBody>
      </p:sp>
      <p:sp>
        <p:nvSpPr>
          <p:cNvPr id="10" name="Rectangle 9">
            <a:extLst>
              <a:ext uri="{FF2B5EF4-FFF2-40B4-BE49-F238E27FC236}">
                <a16:creationId xmlns:a16="http://schemas.microsoft.com/office/drawing/2014/main" id="{2CBFE7E2-55D9-4D35-ABA1-E245908FB589}"/>
              </a:ext>
            </a:extLst>
          </p:cNvPr>
          <p:cNvSpPr/>
          <p:nvPr/>
        </p:nvSpPr>
        <p:spPr>
          <a:xfrm>
            <a:off x="5932327" y="2222546"/>
            <a:ext cx="3102213" cy="448947"/>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lIns="68580" tIns="34290" rIns="68580" bIns="3429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Marketing: </a:t>
            </a:r>
            <a:r>
              <a:rPr lang="en-US" sz="1000">
                <a:solidFill>
                  <a:schemeClr val="accent3">
                    <a:lumMod val="60000"/>
                    <a:lumOff val="40000"/>
                  </a:schemeClr>
                </a:solidFill>
                <a:latin typeface="Arial" panose="020B0604020202020204" pitchFamily="34" charset="0"/>
                <a:cs typeface="Arial" panose="020B0604020202020204" pitchFamily="34" charset="0"/>
              </a:rPr>
              <a:t>Reduced advertising and Promo costs in line with previous year’s actuals</a:t>
            </a:r>
            <a:r>
              <a:rPr lang="en-US" sz="1000">
                <a:solidFill>
                  <a:srgbClr val="FF0000"/>
                </a:solidFill>
                <a:latin typeface="Arial" panose="020B0604020202020204" pitchFamily="34" charset="0"/>
                <a:cs typeface="Arial" panose="020B0604020202020204" pitchFamily="34" charset="0"/>
              </a:rPr>
              <a:t>.</a:t>
            </a:r>
          </a:p>
        </p:txBody>
      </p:sp>
      <p:sp>
        <p:nvSpPr>
          <p:cNvPr id="11" name="Rectangle 10">
            <a:extLst>
              <a:ext uri="{FF2B5EF4-FFF2-40B4-BE49-F238E27FC236}">
                <a16:creationId xmlns:a16="http://schemas.microsoft.com/office/drawing/2014/main" id="{E5A50139-DDDF-4DF7-A6A1-4526B495C60F}"/>
              </a:ext>
            </a:extLst>
          </p:cNvPr>
          <p:cNvSpPr/>
          <p:nvPr/>
        </p:nvSpPr>
        <p:spPr>
          <a:xfrm>
            <a:off x="5932328" y="2762488"/>
            <a:ext cx="3102213" cy="953652"/>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lIns="68580" tIns="34290" rIns="68580" bIns="3429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Employee Cost: </a:t>
            </a:r>
            <a:r>
              <a:rPr lang="en-US" sz="1000">
                <a:solidFill>
                  <a:schemeClr val="tx1"/>
                </a:solidFill>
                <a:latin typeface="Arial" panose="020B0604020202020204" pitchFamily="34" charset="0"/>
                <a:cs typeface="Arial" panose="020B0604020202020204" pitchFamily="34" charset="0"/>
              </a:rPr>
              <a:t> </a:t>
            </a:r>
            <a:r>
              <a:rPr lang="en-US" sz="1000">
                <a:solidFill>
                  <a:schemeClr val="accent3">
                    <a:lumMod val="60000"/>
                    <a:lumOff val="40000"/>
                  </a:schemeClr>
                </a:solidFill>
                <a:latin typeface="Arial" panose="020B0604020202020204" pitchFamily="34" charset="0"/>
                <a:cs typeface="Arial" panose="020B0604020202020204" pitchFamily="34" charset="0"/>
              </a:rPr>
              <a:t>Increase driven by a 4% merit pool, a 20% increase in health care costs, additional headcount, and the reclassification of Temporary and Recruiting services to Employee Costs. </a:t>
            </a:r>
          </a:p>
        </p:txBody>
      </p:sp>
      <p:sp>
        <p:nvSpPr>
          <p:cNvPr id="3" name="Rectangle 2">
            <a:extLst>
              <a:ext uri="{FF2B5EF4-FFF2-40B4-BE49-F238E27FC236}">
                <a16:creationId xmlns:a16="http://schemas.microsoft.com/office/drawing/2014/main" id="{AA3A7628-8142-D735-4BF7-EA7AB7007C18}"/>
              </a:ext>
            </a:extLst>
          </p:cNvPr>
          <p:cNvSpPr/>
          <p:nvPr/>
        </p:nvSpPr>
        <p:spPr>
          <a:xfrm>
            <a:off x="5932329" y="3822379"/>
            <a:ext cx="3102212" cy="495031"/>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lIns="68580" tIns="34290" rIns="68580" bIns="3429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Travel, Meetings &amp; Events: </a:t>
            </a:r>
            <a:r>
              <a:rPr lang="en-US" sz="1000">
                <a:solidFill>
                  <a:schemeClr val="accent3">
                    <a:lumMod val="60000"/>
                    <a:lumOff val="40000"/>
                  </a:schemeClr>
                </a:solidFill>
                <a:latin typeface="Arial" panose="020B0604020202020204" pitchFamily="34" charset="0"/>
                <a:cs typeface="Arial" panose="020B0604020202020204" pitchFamily="34" charset="0"/>
              </a:rPr>
              <a:t>Following a review of the travel budget certain meetings were discontinued.</a:t>
            </a:r>
            <a:endParaRPr lang="en-US" sz="1000">
              <a:solidFill>
                <a:schemeClr val="tx1"/>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7E3543C7-2D73-9EEB-5F74-8978AA069874}"/>
              </a:ext>
            </a:extLst>
          </p:cNvPr>
          <p:cNvPicPr>
            <a:picLocks noChangeAspect="1"/>
          </p:cNvPicPr>
          <p:nvPr/>
        </p:nvPicPr>
        <p:blipFill>
          <a:blip r:embed="rId3"/>
          <a:stretch>
            <a:fillRect/>
          </a:stretch>
        </p:blipFill>
        <p:spPr>
          <a:xfrm>
            <a:off x="109459" y="812855"/>
            <a:ext cx="5638095" cy="3009524"/>
          </a:xfrm>
          <a:prstGeom prst="rect">
            <a:avLst/>
          </a:prstGeom>
        </p:spPr>
      </p:pic>
    </p:spTree>
    <p:extLst>
      <p:ext uri="{BB962C8B-B14F-4D97-AF65-F5344CB8AC3E}">
        <p14:creationId xmlns:p14="http://schemas.microsoft.com/office/powerpoint/2010/main" val="10628892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urple text on a black background&#10;&#10;Description automatically generated">
            <a:extLst>
              <a:ext uri="{FF2B5EF4-FFF2-40B4-BE49-F238E27FC236}">
                <a16:creationId xmlns:a16="http://schemas.microsoft.com/office/drawing/2014/main" id="{9EA1C77F-7FF5-A9EB-8118-E0F0B1796ED3}"/>
              </a:ext>
            </a:extLst>
          </p:cNvPr>
          <p:cNvPicPr>
            <a:picLocks noChangeAspect="1"/>
          </p:cNvPicPr>
          <p:nvPr/>
        </p:nvPicPr>
        <p:blipFill>
          <a:blip r:embed="rId3" cstate="print"/>
          <a:stretch>
            <a:fillRect/>
          </a:stretch>
        </p:blipFill>
        <p:spPr>
          <a:xfrm>
            <a:off x="6629904" y="4181731"/>
            <a:ext cx="2514096" cy="641094"/>
          </a:xfrm>
          <a:prstGeom prst="rect">
            <a:avLst/>
          </a:prstGeom>
          <a:noFill/>
        </p:spPr>
      </p:pic>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2242624" y="64591"/>
            <a:ext cx="4658752" cy="462959"/>
          </a:xfrm>
        </p:spPr>
        <p:txBody>
          <a:bodyPr/>
          <a:lstStyle/>
          <a:p>
            <a:pPr fontAlgn="auto">
              <a:spcAft>
                <a:spcPts val="0"/>
              </a:spcAft>
              <a:defRPr/>
            </a:pPr>
            <a:r>
              <a:rPr lang="en-US" sz="1800"/>
              <a:t> </a:t>
            </a:r>
            <a:r>
              <a:rPr lang="en-US" sz="1800">
                <a:solidFill>
                  <a:schemeClr val="accent1"/>
                </a:solidFill>
                <a:effectLst>
                  <a:outerShdw blurRad="50800" dist="38100" dir="2700000" algn="tl" rotWithShape="0">
                    <a:prstClr val="black">
                      <a:alpha val="40000"/>
                    </a:prstClr>
                  </a:outerShdw>
                </a:effectLst>
              </a:rPr>
              <a:t>stellar FY2027 cash flow Budget</a:t>
            </a:r>
          </a:p>
          <a:p>
            <a:pPr fontAlgn="auto">
              <a:spcAft>
                <a:spcPts val="0"/>
              </a:spcAft>
              <a:defRPr/>
            </a:pPr>
            <a:endParaRPr lang="en-US" sz="2000"/>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735128D0-CE13-4212-85D9-B694E9D5814C}" type="datetime4">
              <a:rPr lang="en-US" altLang="en-US" sz="900" smtClean="0">
                <a:solidFill>
                  <a:schemeClr val="bg1"/>
                </a:solidFill>
                <a:latin typeface="Arial" panose="020B0604020202020204" pitchFamily="34" charset="0"/>
              </a:rPr>
              <a:t>February 9, 2026</a:t>
            </a:fld>
            <a:endParaRPr lang="en-US" altLang="en-US" sz="900">
              <a:solidFill>
                <a:schemeClr val="bg1"/>
              </a:solidFill>
              <a:latin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C0B0C8D-8F03-1047-9C69-CD9CA23E3E8B}" type="slidenum">
              <a:rPr lang="en-US" altLang="en-US" sz="900">
                <a:solidFill>
                  <a:schemeClr val="bg1"/>
                </a:solidFill>
                <a:latin typeface="Arial" panose="020B0604020202020204" pitchFamily="34" charset="0"/>
              </a:rPr>
              <a:pPr fontAlgn="base">
                <a:spcBef>
                  <a:spcPct val="0"/>
                </a:spcBef>
                <a:spcAft>
                  <a:spcPct val="0"/>
                </a:spcAft>
              </a:pPr>
              <a:t>33</a:t>
            </a:fld>
            <a:endParaRPr lang="en-US" altLang="en-US" sz="900">
              <a:solidFill>
                <a:schemeClr val="bg1"/>
              </a:solidFill>
              <a:latin typeface="Arial" panose="020B0604020202020204" pitchFamily="34" charset="0"/>
            </a:endParaRPr>
          </a:p>
        </p:txBody>
      </p:sp>
      <p:sp>
        <p:nvSpPr>
          <p:cNvPr id="5" name="Footer Placeholder 4">
            <a:extLst>
              <a:ext uri="{FF2B5EF4-FFF2-40B4-BE49-F238E27FC236}">
                <a16:creationId xmlns:a16="http://schemas.microsoft.com/office/drawing/2014/main" id="{E002371A-81F2-4095-8B5C-E38877565E67}"/>
              </a:ext>
            </a:extLst>
          </p:cNvPr>
          <p:cNvSpPr>
            <a:spLocks noGrp="1"/>
          </p:cNvSpPr>
          <p:nvPr>
            <p:ph type="ftr" sz="quarter" idx="18"/>
          </p:nvPr>
        </p:nvSpPr>
        <p:spPr/>
        <p:txBody>
          <a:bodyPr/>
          <a:lstStyle/>
          <a:p>
            <a:pPr>
              <a:defRPr/>
            </a:pPr>
            <a:r>
              <a:rPr lang="en-US"/>
              <a:t>Stellar MLS</a:t>
            </a:r>
          </a:p>
        </p:txBody>
      </p:sp>
      <p:pic>
        <p:nvPicPr>
          <p:cNvPr id="6" name="Picture 5">
            <a:extLst>
              <a:ext uri="{FF2B5EF4-FFF2-40B4-BE49-F238E27FC236}">
                <a16:creationId xmlns:a16="http://schemas.microsoft.com/office/drawing/2014/main" id="{E411D61D-3B4E-967B-C4D8-A16531319065}"/>
              </a:ext>
            </a:extLst>
          </p:cNvPr>
          <p:cNvPicPr>
            <a:picLocks noChangeAspect="1"/>
          </p:cNvPicPr>
          <p:nvPr/>
        </p:nvPicPr>
        <p:blipFill>
          <a:blip r:embed="rId4"/>
          <a:stretch>
            <a:fillRect/>
          </a:stretch>
        </p:blipFill>
        <p:spPr>
          <a:xfrm>
            <a:off x="91723" y="527550"/>
            <a:ext cx="8960553" cy="4158958"/>
          </a:xfrm>
          <a:prstGeom prst="rect">
            <a:avLst/>
          </a:prstGeom>
        </p:spPr>
      </p:pic>
    </p:spTree>
    <p:extLst>
      <p:ext uri="{BB962C8B-B14F-4D97-AF65-F5344CB8AC3E}">
        <p14:creationId xmlns:p14="http://schemas.microsoft.com/office/powerpoint/2010/main" val="30355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1572B5-79BC-4524-A689-922D79F4C546}"/>
              </a:ext>
            </a:extLst>
          </p:cNvPr>
          <p:cNvSpPr>
            <a:spLocks noGrp="1"/>
          </p:cNvSpPr>
          <p:nvPr>
            <p:ph type="body" idx="1"/>
          </p:nvPr>
        </p:nvSpPr>
        <p:spPr>
          <a:xfrm>
            <a:off x="269988" y="120790"/>
            <a:ext cx="8604024" cy="503636"/>
          </a:xfrm>
        </p:spPr>
        <p:txBody>
          <a:bodyPr/>
          <a:lstStyle/>
          <a:p>
            <a:pPr algn="ctr"/>
            <a:r>
              <a:rPr lang="en-US" sz="1800">
                <a:solidFill>
                  <a:schemeClr val="accent1"/>
                </a:solidFill>
                <a:effectLst>
                  <a:outerShdw blurRad="50800" dist="38100" dir="2700000" algn="tl" rotWithShape="0">
                    <a:prstClr val="black">
                      <a:alpha val="40000"/>
                    </a:prstClr>
                  </a:outerShdw>
                </a:effectLst>
              </a:rPr>
              <a:t>FY2027 Budgeted Reserves</a:t>
            </a:r>
            <a:endParaRPr lang="en-US" sz="1800">
              <a:solidFill>
                <a:srgbClr val="FF0000"/>
              </a:solidFill>
              <a:effectLst>
                <a:outerShdw blurRad="50800" dist="38100" dir="2700000" algn="tl" rotWithShape="0">
                  <a:prstClr val="black">
                    <a:alpha val="40000"/>
                  </a:prstClr>
                </a:outerShdw>
              </a:effectLst>
            </a:endParaRPr>
          </a:p>
        </p:txBody>
      </p:sp>
      <p:sp>
        <p:nvSpPr>
          <p:cNvPr id="4" name="Date Placeholder 3">
            <a:extLst>
              <a:ext uri="{FF2B5EF4-FFF2-40B4-BE49-F238E27FC236}">
                <a16:creationId xmlns:a16="http://schemas.microsoft.com/office/drawing/2014/main" id="{B93F6045-F61F-4460-874A-3533E45AF856}"/>
              </a:ext>
            </a:extLst>
          </p:cNvPr>
          <p:cNvSpPr>
            <a:spLocks noGrp="1"/>
          </p:cNvSpPr>
          <p:nvPr>
            <p:ph type="dt" sz="half" idx="17"/>
          </p:nvPr>
        </p:nvSpPr>
        <p:spPr/>
        <p:txBody>
          <a:bodyPr/>
          <a:lstStyle/>
          <a:p>
            <a:pPr>
              <a:defRPr/>
            </a:pPr>
            <a:fld id="{A7425BA2-4BF8-4479-B17A-8E7649E6D530}" type="datetime4">
              <a:rPr lang="en-US" smtClean="0"/>
              <a:t>February 9, 2026</a:t>
            </a:fld>
            <a:endParaRPr lang="en-US"/>
          </a:p>
        </p:txBody>
      </p:sp>
      <p:sp>
        <p:nvSpPr>
          <p:cNvPr id="5" name="Footer Placeholder 4">
            <a:extLst>
              <a:ext uri="{FF2B5EF4-FFF2-40B4-BE49-F238E27FC236}">
                <a16:creationId xmlns:a16="http://schemas.microsoft.com/office/drawing/2014/main" id="{B74CD2EA-3851-43AA-9DF5-5280D07CBCE1}"/>
              </a:ext>
            </a:extLst>
          </p:cNvPr>
          <p:cNvSpPr>
            <a:spLocks noGrp="1"/>
          </p:cNvSpPr>
          <p:nvPr>
            <p:ph type="ftr" sz="quarter" idx="18"/>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DE589017-0361-4575-BAA2-87E3E1F1DD61}"/>
              </a:ext>
            </a:extLst>
          </p:cNvPr>
          <p:cNvSpPr>
            <a:spLocks noGrp="1"/>
          </p:cNvSpPr>
          <p:nvPr>
            <p:ph type="sldNum" sz="quarter" idx="19"/>
          </p:nvPr>
        </p:nvSpPr>
        <p:spPr/>
        <p:txBody>
          <a:bodyPr/>
          <a:lstStyle/>
          <a:p>
            <a:pPr>
              <a:defRPr/>
            </a:pPr>
            <a:fld id="{B71924C5-6ED0-AF4E-81FE-E86E76DEEDFE}" type="slidenum">
              <a:rPr lang="en-US" smtClean="0"/>
              <a:pPr>
                <a:defRPr/>
              </a:pPr>
              <a:t>34</a:t>
            </a:fld>
            <a:endParaRPr lang="en-US"/>
          </a:p>
        </p:txBody>
      </p:sp>
      <p:sp>
        <p:nvSpPr>
          <p:cNvPr id="8" name="TextBox 7">
            <a:extLst>
              <a:ext uri="{FF2B5EF4-FFF2-40B4-BE49-F238E27FC236}">
                <a16:creationId xmlns:a16="http://schemas.microsoft.com/office/drawing/2014/main" id="{6AA31AD8-2897-EF8A-F88B-3165C497A36A}"/>
              </a:ext>
            </a:extLst>
          </p:cNvPr>
          <p:cNvSpPr txBox="1"/>
          <p:nvPr/>
        </p:nvSpPr>
        <p:spPr>
          <a:xfrm>
            <a:off x="5952845" y="1133715"/>
            <a:ext cx="2900362" cy="27699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200">
                <a:solidFill>
                  <a:schemeClr val="accent3">
                    <a:lumMod val="60000"/>
                    <a:lumOff val="40000"/>
                  </a:schemeClr>
                </a:solidFill>
                <a:latin typeface="Arial" panose="020B0604020202020204" pitchFamily="34" charset="0"/>
                <a:cs typeface="Arial" panose="020B0604020202020204" pitchFamily="34" charset="0"/>
              </a:rPr>
              <a:t>Gross Monthly Operating burn - ~$5.1M</a:t>
            </a:r>
          </a:p>
        </p:txBody>
      </p:sp>
      <p:sp>
        <p:nvSpPr>
          <p:cNvPr id="10" name="TextBox 9">
            <a:extLst>
              <a:ext uri="{FF2B5EF4-FFF2-40B4-BE49-F238E27FC236}">
                <a16:creationId xmlns:a16="http://schemas.microsoft.com/office/drawing/2014/main" id="{8A0CBA72-C6BE-3531-42CE-8647A44F8CBA}"/>
              </a:ext>
            </a:extLst>
          </p:cNvPr>
          <p:cNvSpPr txBox="1"/>
          <p:nvPr/>
        </p:nvSpPr>
        <p:spPr>
          <a:xfrm>
            <a:off x="5952845" y="1525972"/>
            <a:ext cx="2900362" cy="27699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200">
                <a:solidFill>
                  <a:schemeClr val="accent3">
                    <a:lumMod val="60000"/>
                    <a:lumOff val="40000"/>
                  </a:schemeClr>
                </a:solidFill>
                <a:latin typeface="Arial" panose="020B0604020202020204" pitchFamily="34" charset="0"/>
                <a:cs typeface="Arial" panose="020B0604020202020204" pitchFamily="34" charset="0"/>
              </a:rPr>
              <a:t>Net Monthly Cash burn - ~$3.5M</a:t>
            </a:r>
          </a:p>
        </p:txBody>
      </p:sp>
      <p:pic>
        <p:nvPicPr>
          <p:cNvPr id="9" name="Picture 8" descr="A purple text on a black background&#10;&#10;Description automatically generated">
            <a:extLst>
              <a:ext uri="{FF2B5EF4-FFF2-40B4-BE49-F238E27FC236}">
                <a16:creationId xmlns:a16="http://schemas.microsoft.com/office/drawing/2014/main" id="{EDD4E8F3-EB4B-8CB0-7109-E648BCCD1C44}"/>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pic>
        <p:nvPicPr>
          <p:cNvPr id="12" name="Picture 11">
            <a:extLst>
              <a:ext uri="{FF2B5EF4-FFF2-40B4-BE49-F238E27FC236}">
                <a16:creationId xmlns:a16="http://schemas.microsoft.com/office/drawing/2014/main" id="{1EDEA056-8A70-9B39-F9E1-FFFF4DAAC256}"/>
              </a:ext>
            </a:extLst>
          </p:cNvPr>
          <p:cNvPicPr>
            <a:picLocks noChangeAspect="1"/>
          </p:cNvPicPr>
          <p:nvPr/>
        </p:nvPicPr>
        <p:blipFill>
          <a:blip r:embed="rId3"/>
          <a:stretch>
            <a:fillRect/>
          </a:stretch>
        </p:blipFill>
        <p:spPr>
          <a:xfrm>
            <a:off x="562584" y="1043580"/>
            <a:ext cx="5257143" cy="2571429"/>
          </a:xfrm>
          <a:prstGeom prst="rect">
            <a:avLst/>
          </a:prstGeom>
        </p:spPr>
      </p:pic>
    </p:spTree>
    <p:extLst>
      <p:ext uri="{BB962C8B-B14F-4D97-AF65-F5344CB8AC3E}">
        <p14:creationId xmlns:p14="http://schemas.microsoft.com/office/powerpoint/2010/main" val="42859865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B8A406-0F28-3C12-6B76-E19C85BE3C97}"/>
              </a:ext>
            </a:extLst>
          </p:cNvPr>
          <p:cNvSpPr>
            <a:spLocks noGrp="1"/>
          </p:cNvSpPr>
          <p:nvPr>
            <p:ph type="body" idx="1"/>
          </p:nvPr>
        </p:nvSpPr>
        <p:spPr/>
        <p:txBody>
          <a:bodyPr/>
          <a:lstStyle/>
          <a:p>
            <a:pPr algn="ctr"/>
            <a:r>
              <a:rPr lang="en-US" sz="1800">
                <a:solidFill>
                  <a:schemeClr val="accent1"/>
                </a:solidFill>
                <a:effectLst>
                  <a:outerShdw blurRad="50800" dist="38100" dir="2700000" algn="tl" rotWithShape="0">
                    <a:prstClr val="black">
                      <a:alpha val="40000"/>
                    </a:prstClr>
                  </a:outerShdw>
                </a:effectLst>
              </a:rPr>
              <a:t>REVENUE Scenarios</a:t>
            </a:r>
          </a:p>
        </p:txBody>
      </p:sp>
      <p:sp>
        <p:nvSpPr>
          <p:cNvPr id="5" name="Date Placeholder 4">
            <a:extLst>
              <a:ext uri="{FF2B5EF4-FFF2-40B4-BE49-F238E27FC236}">
                <a16:creationId xmlns:a16="http://schemas.microsoft.com/office/drawing/2014/main" id="{E3E506A3-3D9F-147A-CDF2-269E74C32433}"/>
              </a:ext>
            </a:extLst>
          </p:cNvPr>
          <p:cNvSpPr>
            <a:spLocks noGrp="1"/>
          </p:cNvSpPr>
          <p:nvPr>
            <p:ph type="dt" sz="half" idx="17"/>
          </p:nvPr>
        </p:nvSpPr>
        <p:spPr/>
        <p:txBody>
          <a:bodyPr/>
          <a:lstStyle/>
          <a:p>
            <a:pPr>
              <a:defRPr/>
            </a:pPr>
            <a:fld id="{FB2B4B01-31F9-4D7D-9125-D51F3E2B574F}" type="datetime4">
              <a:rPr lang="en-US" smtClean="0"/>
              <a:t>February 9, 2026</a:t>
            </a:fld>
            <a:endParaRPr lang="en-US"/>
          </a:p>
        </p:txBody>
      </p:sp>
      <p:sp>
        <p:nvSpPr>
          <p:cNvPr id="6" name="Footer Placeholder 5">
            <a:extLst>
              <a:ext uri="{FF2B5EF4-FFF2-40B4-BE49-F238E27FC236}">
                <a16:creationId xmlns:a16="http://schemas.microsoft.com/office/drawing/2014/main" id="{0C09D492-BEDD-08F2-14A7-F00C54B45DD9}"/>
              </a:ext>
            </a:extLst>
          </p:cNvPr>
          <p:cNvSpPr>
            <a:spLocks noGrp="1"/>
          </p:cNvSpPr>
          <p:nvPr>
            <p:ph type="ftr" sz="quarter" idx="18"/>
          </p:nvPr>
        </p:nvSpPr>
        <p:spPr/>
        <p:txBody>
          <a:bodyPr/>
          <a:lstStyle/>
          <a:p>
            <a:pPr>
              <a:defRPr/>
            </a:pPr>
            <a:r>
              <a:rPr lang="en-US"/>
              <a:t>Stellar MLS</a:t>
            </a:r>
          </a:p>
        </p:txBody>
      </p:sp>
      <p:sp>
        <p:nvSpPr>
          <p:cNvPr id="7" name="Slide Number Placeholder 6">
            <a:extLst>
              <a:ext uri="{FF2B5EF4-FFF2-40B4-BE49-F238E27FC236}">
                <a16:creationId xmlns:a16="http://schemas.microsoft.com/office/drawing/2014/main" id="{889AB4AF-211E-C42A-6160-95B4F4B3E718}"/>
              </a:ext>
            </a:extLst>
          </p:cNvPr>
          <p:cNvSpPr>
            <a:spLocks noGrp="1"/>
          </p:cNvSpPr>
          <p:nvPr>
            <p:ph type="sldNum" sz="quarter" idx="19"/>
          </p:nvPr>
        </p:nvSpPr>
        <p:spPr/>
        <p:txBody>
          <a:bodyPr/>
          <a:lstStyle/>
          <a:p>
            <a:pPr>
              <a:defRPr/>
            </a:pPr>
            <a:fld id="{F45AC9F2-5FC5-AE4A-A6DD-48925BBED5A7}" type="slidenum">
              <a:rPr lang="en-US" smtClean="0"/>
              <a:pPr>
                <a:defRPr/>
              </a:pPr>
              <a:t>35</a:t>
            </a:fld>
            <a:endParaRPr lang="en-US"/>
          </a:p>
        </p:txBody>
      </p:sp>
      <p:pic>
        <p:nvPicPr>
          <p:cNvPr id="8" name="Picture 7" descr="A purple text on a black background&#10;&#10;Description automatically generated">
            <a:extLst>
              <a:ext uri="{FF2B5EF4-FFF2-40B4-BE49-F238E27FC236}">
                <a16:creationId xmlns:a16="http://schemas.microsoft.com/office/drawing/2014/main" id="{622ECA74-1C1F-FBD2-BA66-8F441619B61C}"/>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pic>
        <p:nvPicPr>
          <p:cNvPr id="9" name="Picture 8">
            <a:extLst>
              <a:ext uri="{FF2B5EF4-FFF2-40B4-BE49-F238E27FC236}">
                <a16:creationId xmlns:a16="http://schemas.microsoft.com/office/drawing/2014/main" id="{474E2C4E-1296-6D5B-F7FD-F0BA09E8DDA6}"/>
              </a:ext>
            </a:extLst>
          </p:cNvPr>
          <p:cNvPicPr>
            <a:picLocks noChangeAspect="1"/>
          </p:cNvPicPr>
          <p:nvPr/>
        </p:nvPicPr>
        <p:blipFill>
          <a:blip r:embed="rId3"/>
          <a:stretch>
            <a:fillRect/>
          </a:stretch>
        </p:blipFill>
        <p:spPr>
          <a:xfrm>
            <a:off x="1206474" y="1156855"/>
            <a:ext cx="5698859" cy="2395847"/>
          </a:xfrm>
          <a:prstGeom prst="rect">
            <a:avLst/>
          </a:prstGeom>
        </p:spPr>
      </p:pic>
    </p:spTree>
    <p:extLst>
      <p:ext uri="{BB962C8B-B14F-4D97-AF65-F5344CB8AC3E}">
        <p14:creationId xmlns:p14="http://schemas.microsoft.com/office/powerpoint/2010/main" val="29642485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3989A-8EAF-E2BC-1113-1B4037F308B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E09324F-3F9C-83E8-2D84-0A3B88AD0750}"/>
              </a:ext>
            </a:extLst>
          </p:cNvPr>
          <p:cNvSpPr>
            <a:spLocks noGrp="1"/>
          </p:cNvSpPr>
          <p:nvPr>
            <p:ph type="body" idx="1"/>
          </p:nvPr>
        </p:nvSpPr>
        <p:spPr/>
        <p:txBody>
          <a:bodyPr/>
          <a:lstStyle/>
          <a:p>
            <a:pPr algn="ctr"/>
            <a:r>
              <a:rPr lang="en-US" sz="1800">
                <a:solidFill>
                  <a:schemeClr val="accent1"/>
                </a:solidFill>
                <a:effectLst>
                  <a:outerShdw blurRad="50800" dist="38100" dir="2700000" algn="tl" rotWithShape="0">
                    <a:prstClr val="black">
                      <a:alpha val="40000"/>
                    </a:prstClr>
                  </a:outerShdw>
                </a:effectLst>
              </a:rPr>
              <a:t>Profitability Projection Fy2027</a:t>
            </a:r>
          </a:p>
          <a:p>
            <a:pPr algn="ctr"/>
            <a:endParaRPr lang="en-US" sz="1800">
              <a:solidFill>
                <a:schemeClr val="accent1"/>
              </a:solidFill>
              <a:effectLst>
                <a:outerShdw blurRad="50800" dist="38100" dir="2700000" algn="tl" rotWithShape="0">
                  <a:prstClr val="black">
                    <a:alpha val="40000"/>
                  </a:prstClr>
                </a:outerShdw>
              </a:effectLst>
            </a:endParaRPr>
          </a:p>
        </p:txBody>
      </p:sp>
      <p:sp>
        <p:nvSpPr>
          <p:cNvPr id="5" name="Date Placeholder 4">
            <a:extLst>
              <a:ext uri="{FF2B5EF4-FFF2-40B4-BE49-F238E27FC236}">
                <a16:creationId xmlns:a16="http://schemas.microsoft.com/office/drawing/2014/main" id="{93D44789-E98E-AE09-046F-F6CEBF47C81A}"/>
              </a:ext>
            </a:extLst>
          </p:cNvPr>
          <p:cNvSpPr>
            <a:spLocks noGrp="1"/>
          </p:cNvSpPr>
          <p:nvPr>
            <p:ph type="dt" sz="half" idx="17"/>
          </p:nvPr>
        </p:nvSpPr>
        <p:spPr/>
        <p:txBody>
          <a:bodyPr/>
          <a:lstStyle/>
          <a:p>
            <a:pPr>
              <a:defRPr/>
            </a:pPr>
            <a:fld id="{FB2B4B01-31F9-4D7D-9125-D51F3E2B574F}" type="datetime4">
              <a:rPr lang="en-US" smtClean="0"/>
              <a:t>February 9, 2026</a:t>
            </a:fld>
            <a:endParaRPr lang="en-US"/>
          </a:p>
        </p:txBody>
      </p:sp>
      <p:sp>
        <p:nvSpPr>
          <p:cNvPr id="6" name="Footer Placeholder 5">
            <a:extLst>
              <a:ext uri="{FF2B5EF4-FFF2-40B4-BE49-F238E27FC236}">
                <a16:creationId xmlns:a16="http://schemas.microsoft.com/office/drawing/2014/main" id="{2B235389-7E30-4869-F7B0-B40C68019BAB}"/>
              </a:ext>
            </a:extLst>
          </p:cNvPr>
          <p:cNvSpPr>
            <a:spLocks noGrp="1"/>
          </p:cNvSpPr>
          <p:nvPr>
            <p:ph type="ftr" sz="quarter" idx="18"/>
          </p:nvPr>
        </p:nvSpPr>
        <p:spPr/>
        <p:txBody>
          <a:bodyPr/>
          <a:lstStyle/>
          <a:p>
            <a:pPr>
              <a:defRPr/>
            </a:pPr>
            <a:r>
              <a:rPr lang="en-US"/>
              <a:t>Stellar MLS</a:t>
            </a:r>
          </a:p>
        </p:txBody>
      </p:sp>
      <p:sp>
        <p:nvSpPr>
          <p:cNvPr id="7" name="Slide Number Placeholder 6">
            <a:extLst>
              <a:ext uri="{FF2B5EF4-FFF2-40B4-BE49-F238E27FC236}">
                <a16:creationId xmlns:a16="http://schemas.microsoft.com/office/drawing/2014/main" id="{4728DBED-C7BB-4EF4-CF08-94A51691AFD9}"/>
              </a:ext>
            </a:extLst>
          </p:cNvPr>
          <p:cNvSpPr>
            <a:spLocks noGrp="1"/>
          </p:cNvSpPr>
          <p:nvPr>
            <p:ph type="sldNum" sz="quarter" idx="19"/>
          </p:nvPr>
        </p:nvSpPr>
        <p:spPr/>
        <p:txBody>
          <a:bodyPr/>
          <a:lstStyle/>
          <a:p>
            <a:pPr>
              <a:defRPr/>
            </a:pPr>
            <a:fld id="{F45AC9F2-5FC5-AE4A-A6DD-48925BBED5A7}" type="slidenum">
              <a:rPr lang="en-US" smtClean="0"/>
              <a:pPr>
                <a:defRPr/>
              </a:pPr>
              <a:t>36</a:t>
            </a:fld>
            <a:endParaRPr lang="en-US"/>
          </a:p>
        </p:txBody>
      </p:sp>
      <p:sp>
        <p:nvSpPr>
          <p:cNvPr id="9" name="TextBox 8">
            <a:extLst>
              <a:ext uri="{FF2B5EF4-FFF2-40B4-BE49-F238E27FC236}">
                <a16:creationId xmlns:a16="http://schemas.microsoft.com/office/drawing/2014/main" id="{D9862F99-1A00-7C93-9E56-7E9BDF261477}"/>
              </a:ext>
            </a:extLst>
          </p:cNvPr>
          <p:cNvSpPr txBox="1"/>
          <p:nvPr/>
        </p:nvSpPr>
        <p:spPr>
          <a:xfrm>
            <a:off x="1166813" y="893618"/>
            <a:ext cx="7125132" cy="892552"/>
          </a:xfrm>
          <a:prstGeom prst="rect">
            <a:avLst/>
          </a:prstGeom>
          <a:noFill/>
        </p:spPr>
        <p:txBody>
          <a:bodyPr wrap="square" rtlCol="0">
            <a:spAutoFit/>
          </a:bodyPr>
          <a:lstStyle/>
          <a:p>
            <a:r>
              <a:rPr lang="en-US"/>
              <a:t>While we are budgeting for a ~$228,000 operating loss, we are likely to achieve ~$2,500,000 in cost savings across operating costs, generating potential Operating income of ~$2,300,000.</a:t>
            </a:r>
          </a:p>
          <a:p>
            <a:endParaRPr lang="en-US"/>
          </a:p>
          <a:p>
            <a:endParaRPr lang="en-US"/>
          </a:p>
        </p:txBody>
      </p:sp>
      <p:pic>
        <p:nvPicPr>
          <p:cNvPr id="10" name="Picture 9">
            <a:extLst>
              <a:ext uri="{FF2B5EF4-FFF2-40B4-BE49-F238E27FC236}">
                <a16:creationId xmlns:a16="http://schemas.microsoft.com/office/drawing/2014/main" id="{AE2F57D8-8BC7-43AD-ACA3-12239FF054A0}"/>
              </a:ext>
            </a:extLst>
          </p:cNvPr>
          <p:cNvPicPr>
            <a:picLocks noChangeAspect="1"/>
          </p:cNvPicPr>
          <p:nvPr/>
        </p:nvPicPr>
        <p:blipFill>
          <a:blip r:embed="rId2"/>
          <a:stretch>
            <a:fillRect/>
          </a:stretch>
        </p:blipFill>
        <p:spPr>
          <a:xfrm>
            <a:off x="1543428" y="1762226"/>
            <a:ext cx="6057143" cy="1619048"/>
          </a:xfrm>
          <a:prstGeom prst="rect">
            <a:avLst/>
          </a:prstGeom>
        </p:spPr>
      </p:pic>
    </p:spTree>
    <p:extLst>
      <p:ext uri="{BB962C8B-B14F-4D97-AF65-F5344CB8AC3E}">
        <p14:creationId xmlns:p14="http://schemas.microsoft.com/office/powerpoint/2010/main" val="40839042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1CA0A83-5A71-1E68-F1E6-E570DA3D969E}"/>
              </a:ext>
            </a:extLst>
          </p:cNvPr>
          <p:cNvSpPr>
            <a:spLocks noGrp="1"/>
          </p:cNvSpPr>
          <p:nvPr>
            <p:ph type="body" idx="1"/>
          </p:nvPr>
        </p:nvSpPr>
        <p:spPr/>
        <p:txBody>
          <a:bodyPr/>
          <a:lstStyle/>
          <a:p>
            <a:pPr algn="ctr"/>
            <a:r>
              <a:rPr lang="en-US" sz="1800">
                <a:solidFill>
                  <a:schemeClr val="accent1"/>
                </a:solidFill>
                <a:effectLst>
                  <a:outerShdw blurRad="50800" dist="38100" dir="2700000" algn="tl" rotWithShape="0">
                    <a:prstClr val="black">
                      <a:alpha val="40000"/>
                    </a:prstClr>
                  </a:outerShdw>
                </a:effectLst>
              </a:rPr>
              <a:t>Breakdown of Professional Services</a:t>
            </a:r>
          </a:p>
          <a:p>
            <a:endParaRPr lang="en-US"/>
          </a:p>
        </p:txBody>
      </p:sp>
      <p:sp>
        <p:nvSpPr>
          <p:cNvPr id="5" name="Date Placeholder 4">
            <a:extLst>
              <a:ext uri="{FF2B5EF4-FFF2-40B4-BE49-F238E27FC236}">
                <a16:creationId xmlns:a16="http://schemas.microsoft.com/office/drawing/2014/main" id="{B759D2A6-1943-4B71-1339-A694C7158D0F}"/>
              </a:ext>
            </a:extLst>
          </p:cNvPr>
          <p:cNvSpPr>
            <a:spLocks noGrp="1"/>
          </p:cNvSpPr>
          <p:nvPr>
            <p:ph type="dt" sz="half" idx="17"/>
          </p:nvPr>
        </p:nvSpPr>
        <p:spPr/>
        <p:txBody>
          <a:bodyPr/>
          <a:lstStyle/>
          <a:p>
            <a:pPr>
              <a:defRPr/>
            </a:pPr>
            <a:fld id="{FB2B4B01-31F9-4D7D-9125-D51F3E2B574F}" type="datetime4">
              <a:rPr lang="en-US" smtClean="0"/>
              <a:t>February 9, 2026</a:t>
            </a:fld>
            <a:endParaRPr lang="en-US"/>
          </a:p>
        </p:txBody>
      </p:sp>
      <p:sp>
        <p:nvSpPr>
          <p:cNvPr id="6" name="Footer Placeholder 5">
            <a:extLst>
              <a:ext uri="{FF2B5EF4-FFF2-40B4-BE49-F238E27FC236}">
                <a16:creationId xmlns:a16="http://schemas.microsoft.com/office/drawing/2014/main" id="{ABFF50D6-50FC-AFEA-ED08-269F803CAEDC}"/>
              </a:ext>
            </a:extLst>
          </p:cNvPr>
          <p:cNvSpPr>
            <a:spLocks noGrp="1"/>
          </p:cNvSpPr>
          <p:nvPr>
            <p:ph type="ftr" sz="quarter" idx="18"/>
          </p:nvPr>
        </p:nvSpPr>
        <p:spPr/>
        <p:txBody>
          <a:bodyPr/>
          <a:lstStyle/>
          <a:p>
            <a:pPr>
              <a:defRPr/>
            </a:pPr>
            <a:r>
              <a:rPr lang="en-US"/>
              <a:t>Stellar MLS</a:t>
            </a:r>
          </a:p>
        </p:txBody>
      </p:sp>
      <p:sp>
        <p:nvSpPr>
          <p:cNvPr id="7" name="Slide Number Placeholder 6">
            <a:extLst>
              <a:ext uri="{FF2B5EF4-FFF2-40B4-BE49-F238E27FC236}">
                <a16:creationId xmlns:a16="http://schemas.microsoft.com/office/drawing/2014/main" id="{8E8A2CEC-BA75-F17A-4A9B-3BE107699E83}"/>
              </a:ext>
            </a:extLst>
          </p:cNvPr>
          <p:cNvSpPr>
            <a:spLocks noGrp="1"/>
          </p:cNvSpPr>
          <p:nvPr>
            <p:ph type="sldNum" sz="quarter" idx="19"/>
          </p:nvPr>
        </p:nvSpPr>
        <p:spPr/>
        <p:txBody>
          <a:bodyPr/>
          <a:lstStyle/>
          <a:p>
            <a:pPr>
              <a:defRPr/>
            </a:pPr>
            <a:fld id="{F45AC9F2-5FC5-AE4A-A6DD-48925BBED5A7}" type="slidenum">
              <a:rPr lang="en-US" smtClean="0"/>
              <a:pPr>
                <a:defRPr/>
              </a:pPr>
              <a:t>37</a:t>
            </a:fld>
            <a:endParaRPr lang="en-US"/>
          </a:p>
        </p:txBody>
      </p:sp>
      <p:pic>
        <p:nvPicPr>
          <p:cNvPr id="3" name="Picture 2" descr="A purple text on a black background&#10;&#10;Description automatically generated">
            <a:extLst>
              <a:ext uri="{FF2B5EF4-FFF2-40B4-BE49-F238E27FC236}">
                <a16:creationId xmlns:a16="http://schemas.microsoft.com/office/drawing/2014/main" id="{2A0112F8-90FD-43E9-04EF-79D0236D590B}"/>
              </a:ext>
            </a:extLst>
          </p:cNvPr>
          <p:cNvPicPr>
            <a:picLocks noChangeAspect="1"/>
          </p:cNvPicPr>
          <p:nvPr/>
        </p:nvPicPr>
        <p:blipFill>
          <a:blip r:embed="rId2" cstate="print"/>
          <a:stretch>
            <a:fillRect/>
          </a:stretch>
        </p:blipFill>
        <p:spPr>
          <a:xfrm>
            <a:off x="6530975" y="4181731"/>
            <a:ext cx="2514096" cy="641094"/>
          </a:xfrm>
          <a:prstGeom prst="rect">
            <a:avLst/>
          </a:prstGeom>
          <a:noFill/>
        </p:spPr>
      </p:pic>
      <p:pic>
        <p:nvPicPr>
          <p:cNvPr id="10" name="Picture 9">
            <a:extLst>
              <a:ext uri="{FF2B5EF4-FFF2-40B4-BE49-F238E27FC236}">
                <a16:creationId xmlns:a16="http://schemas.microsoft.com/office/drawing/2014/main" id="{17179228-E84E-C0CE-447E-A77A0B9CF4A2}"/>
              </a:ext>
            </a:extLst>
          </p:cNvPr>
          <p:cNvPicPr>
            <a:picLocks noChangeAspect="1"/>
          </p:cNvPicPr>
          <p:nvPr/>
        </p:nvPicPr>
        <p:blipFill>
          <a:blip r:embed="rId3"/>
          <a:stretch>
            <a:fillRect/>
          </a:stretch>
        </p:blipFill>
        <p:spPr>
          <a:xfrm>
            <a:off x="1279168" y="1052946"/>
            <a:ext cx="6008880" cy="2482433"/>
          </a:xfrm>
          <a:prstGeom prst="rect">
            <a:avLst/>
          </a:prstGeom>
        </p:spPr>
      </p:pic>
    </p:spTree>
    <p:extLst>
      <p:ext uri="{BB962C8B-B14F-4D97-AF65-F5344CB8AC3E}">
        <p14:creationId xmlns:p14="http://schemas.microsoft.com/office/powerpoint/2010/main" val="42709859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urple text on a black background&#10;&#10;Description automatically generated">
            <a:extLst>
              <a:ext uri="{FF2B5EF4-FFF2-40B4-BE49-F238E27FC236}">
                <a16:creationId xmlns:a16="http://schemas.microsoft.com/office/drawing/2014/main" id="{344DF3C8-8957-203A-4E98-27EE6B7748C5}"/>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568775" y="13100"/>
            <a:ext cx="8006451" cy="462959"/>
          </a:xfrm>
        </p:spPr>
        <p:txBody>
          <a:bodyPr/>
          <a:lstStyle/>
          <a:p>
            <a:pPr algn="ctr">
              <a:defRPr/>
            </a:pPr>
            <a:r>
              <a:rPr lang="en-US" sz="1800">
                <a:solidFill>
                  <a:schemeClr val="accent1"/>
                </a:solidFill>
                <a:effectLst>
                  <a:outerShdw blurRad="50800" dist="38100" dir="2700000" algn="tl" rotWithShape="0">
                    <a:prstClr val="black">
                      <a:alpha val="40000"/>
                    </a:prstClr>
                  </a:outerShdw>
                </a:effectLst>
              </a:rPr>
              <a:t>Consultants &amp; facilitators budget</a:t>
            </a:r>
            <a:endParaRPr lang="en-US" sz="1800">
              <a:solidFill>
                <a:schemeClr val="accent1"/>
              </a:solidFill>
              <a:effectLst>
                <a:outerShdw blurRad="50800" dist="38100" dir="2700000" algn="tl" rotWithShape="0">
                  <a:prstClr val="black">
                    <a:alpha val="40000"/>
                  </a:prstClr>
                </a:outerShdw>
              </a:effectLst>
              <a:highlight>
                <a:srgbClr val="FFFF00"/>
              </a:highlight>
            </a:endParaRPr>
          </a:p>
          <a:p>
            <a:pPr>
              <a:defRPr/>
            </a:pPr>
            <a:endParaRPr lang="en-US" sz="1800">
              <a:solidFill>
                <a:schemeClr val="accent1"/>
              </a:solidFill>
              <a:effectLst>
                <a:outerShdw blurRad="50800" dist="38100" dir="2700000" algn="tl" rotWithShape="0">
                  <a:prstClr val="black">
                    <a:alpha val="40000"/>
                  </a:prstClr>
                </a:outerShdw>
              </a:effectLst>
              <a:highlight>
                <a:srgbClr val="FFFF00"/>
              </a:highlight>
            </a:endParaRP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735128D0-CE13-4212-85D9-B694E9D5814C}"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38</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E002371A-81F2-4095-8B5C-E38877565E67}"/>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pic>
        <p:nvPicPr>
          <p:cNvPr id="4" name="Picture 3">
            <a:extLst>
              <a:ext uri="{FF2B5EF4-FFF2-40B4-BE49-F238E27FC236}">
                <a16:creationId xmlns:a16="http://schemas.microsoft.com/office/drawing/2014/main" id="{E703B3CF-9E98-5AF4-D026-C5E17D64CAE5}"/>
              </a:ext>
            </a:extLst>
          </p:cNvPr>
          <p:cNvPicPr>
            <a:picLocks noChangeAspect="1"/>
          </p:cNvPicPr>
          <p:nvPr/>
        </p:nvPicPr>
        <p:blipFill>
          <a:blip r:embed="rId3"/>
          <a:stretch>
            <a:fillRect/>
          </a:stretch>
        </p:blipFill>
        <p:spPr>
          <a:xfrm>
            <a:off x="914400" y="638690"/>
            <a:ext cx="6403611" cy="3543041"/>
          </a:xfrm>
          <a:prstGeom prst="rect">
            <a:avLst/>
          </a:prstGeom>
        </p:spPr>
      </p:pic>
    </p:spTree>
    <p:extLst>
      <p:ext uri="{BB962C8B-B14F-4D97-AF65-F5344CB8AC3E}">
        <p14:creationId xmlns:p14="http://schemas.microsoft.com/office/powerpoint/2010/main" val="20418923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41BE3-DAFC-3965-B46D-1A002DEA5C67}"/>
            </a:ext>
          </a:extLst>
        </p:cNvPr>
        <p:cNvGrpSpPr/>
        <p:nvPr/>
      </p:nvGrpSpPr>
      <p:grpSpPr>
        <a:xfrm>
          <a:off x="0" y="0"/>
          <a:ext cx="0" cy="0"/>
          <a:chOff x="0" y="0"/>
          <a:chExt cx="0" cy="0"/>
        </a:xfrm>
      </p:grpSpPr>
      <p:pic>
        <p:nvPicPr>
          <p:cNvPr id="3" name="Picture 2" descr="A purple text on a black background&#10;&#10;Description automatically generated">
            <a:extLst>
              <a:ext uri="{FF2B5EF4-FFF2-40B4-BE49-F238E27FC236}">
                <a16:creationId xmlns:a16="http://schemas.microsoft.com/office/drawing/2014/main" id="{55600D4B-1ADE-2838-9AC8-1F7DFB9E3885}"/>
              </a:ext>
            </a:extLst>
          </p:cNvPr>
          <p:cNvPicPr>
            <a:picLocks noChangeAspect="1"/>
          </p:cNvPicPr>
          <p:nvPr/>
        </p:nvPicPr>
        <p:blipFill>
          <a:blip r:embed="rId2" cstate="print"/>
          <a:stretch>
            <a:fillRect/>
          </a:stretch>
        </p:blipFill>
        <p:spPr>
          <a:xfrm>
            <a:off x="7328472" y="4359865"/>
            <a:ext cx="1815527" cy="462959"/>
          </a:xfrm>
          <a:prstGeom prst="rect">
            <a:avLst/>
          </a:prstGeom>
          <a:noFill/>
        </p:spPr>
      </p:pic>
      <p:sp>
        <p:nvSpPr>
          <p:cNvPr id="15" name="Text Placeholder 14">
            <a:extLst>
              <a:ext uri="{FF2B5EF4-FFF2-40B4-BE49-F238E27FC236}">
                <a16:creationId xmlns:a16="http://schemas.microsoft.com/office/drawing/2014/main" id="{4C83D9DA-5561-0402-A7FC-92246172E4F7}"/>
              </a:ext>
            </a:extLst>
          </p:cNvPr>
          <p:cNvSpPr>
            <a:spLocks noGrp="1"/>
          </p:cNvSpPr>
          <p:nvPr>
            <p:ph type="body" idx="1"/>
          </p:nvPr>
        </p:nvSpPr>
        <p:spPr>
          <a:xfrm>
            <a:off x="568775" y="13100"/>
            <a:ext cx="8006451" cy="462959"/>
          </a:xfrm>
        </p:spPr>
        <p:txBody>
          <a:bodyPr/>
          <a:lstStyle/>
          <a:p>
            <a:pPr algn="ctr">
              <a:defRPr/>
            </a:pPr>
            <a:r>
              <a:rPr lang="en-US" sz="1800">
                <a:solidFill>
                  <a:schemeClr val="accent1"/>
                </a:solidFill>
                <a:effectLst>
                  <a:outerShdw blurRad="50800" dist="38100" dir="2700000" algn="tl" rotWithShape="0">
                    <a:prstClr val="black">
                      <a:alpha val="40000"/>
                    </a:prstClr>
                  </a:outerShdw>
                </a:effectLst>
              </a:rPr>
              <a:t>Software Hardware Maintenance budget</a:t>
            </a:r>
            <a:endParaRPr lang="en-US" sz="1800">
              <a:solidFill>
                <a:schemeClr val="accent1"/>
              </a:solidFill>
              <a:effectLst>
                <a:outerShdw blurRad="50800" dist="38100" dir="2700000" algn="tl" rotWithShape="0">
                  <a:prstClr val="black">
                    <a:alpha val="40000"/>
                  </a:prstClr>
                </a:outerShdw>
              </a:effectLst>
              <a:highlight>
                <a:srgbClr val="FFFF00"/>
              </a:highlight>
            </a:endParaRPr>
          </a:p>
          <a:p>
            <a:pPr>
              <a:defRPr/>
            </a:pPr>
            <a:endParaRPr lang="en-US" sz="1800">
              <a:solidFill>
                <a:schemeClr val="accent1"/>
              </a:solidFill>
              <a:effectLst>
                <a:outerShdw blurRad="50800" dist="38100" dir="2700000" algn="tl" rotWithShape="0">
                  <a:prstClr val="black">
                    <a:alpha val="40000"/>
                  </a:prstClr>
                </a:outerShdw>
              </a:effectLst>
              <a:highlight>
                <a:srgbClr val="FFFF00"/>
              </a:highlight>
            </a:endParaRPr>
          </a:p>
        </p:txBody>
      </p:sp>
      <p:sp>
        <p:nvSpPr>
          <p:cNvPr id="28674" name="Date Placeholder 2">
            <a:extLst>
              <a:ext uri="{FF2B5EF4-FFF2-40B4-BE49-F238E27FC236}">
                <a16:creationId xmlns:a16="http://schemas.microsoft.com/office/drawing/2014/main" id="{56C0DF8F-3D52-C411-C421-4EBFCC6865AC}"/>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735128D0-CE13-4212-85D9-B694E9D5814C}"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4DFCCAF9-CCA0-B4B8-5E69-4D54FB9A3F32}"/>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39</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D1550045-984E-120A-D656-430E833195C3}"/>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sp>
        <p:nvSpPr>
          <p:cNvPr id="7" name="TextBox 6">
            <a:extLst>
              <a:ext uri="{FF2B5EF4-FFF2-40B4-BE49-F238E27FC236}">
                <a16:creationId xmlns:a16="http://schemas.microsoft.com/office/drawing/2014/main" id="{1D69B141-6130-E1F7-4B6F-B32F79266EAB}"/>
              </a:ext>
            </a:extLst>
          </p:cNvPr>
          <p:cNvSpPr txBox="1"/>
          <p:nvPr/>
        </p:nvSpPr>
        <p:spPr>
          <a:xfrm>
            <a:off x="7328472" y="3578202"/>
            <a:ext cx="1392382" cy="692497"/>
          </a:xfrm>
          <a:prstGeom prst="rect">
            <a:avLst/>
          </a:prstGeom>
          <a:noFill/>
        </p:spPr>
        <p:txBody>
          <a:bodyPr wrap="square" rtlCol="0">
            <a:spAutoFit/>
          </a:bodyPr>
          <a:lstStyle/>
          <a:p>
            <a:r>
              <a:rPr lang="en-US"/>
              <a:t>This illustrates 85% of total G&amp;A Expenses.</a:t>
            </a:r>
          </a:p>
        </p:txBody>
      </p:sp>
      <p:pic>
        <p:nvPicPr>
          <p:cNvPr id="9" name="Picture 8">
            <a:extLst>
              <a:ext uri="{FF2B5EF4-FFF2-40B4-BE49-F238E27FC236}">
                <a16:creationId xmlns:a16="http://schemas.microsoft.com/office/drawing/2014/main" id="{9A85864B-0F62-8D24-96F6-02D051B68B06}"/>
              </a:ext>
            </a:extLst>
          </p:cNvPr>
          <p:cNvPicPr>
            <a:picLocks noChangeAspect="1"/>
          </p:cNvPicPr>
          <p:nvPr/>
        </p:nvPicPr>
        <p:blipFill>
          <a:blip r:embed="rId3"/>
          <a:stretch>
            <a:fillRect/>
          </a:stretch>
        </p:blipFill>
        <p:spPr>
          <a:xfrm>
            <a:off x="671945" y="514040"/>
            <a:ext cx="6656528" cy="4020721"/>
          </a:xfrm>
          <a:prstGeom prst="rect">
            <a:avLst/>
          </a:prstGeom>
        </p:spPr>
      </p:pic>
    </p:spTree>
    <p:extLst>
      <p:ext uri="{BB962C8B-B14F-4D97-AF65-F5344CB8AC3E}">
        <p14:creationId xmlns:p14="http://schemas.microsoft.com/office/powerpoint/2010/main" val="28870585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C6650F-89E0-A281-0339-B590FA83776A}"/>
              </a:ext>
            </a:extLst>
          </p:cNvPr>
          <p:cNvSpPr>
            <a:spLocks noGrp="1"/>
          </p:cNvSpPr>
          <p:nvPr>
            <p:ph type="body" idx="1"/>
          </p:nvPr>
        </p:nvSpPr>
        <p:spPr>
          <a:xfrm>
            <a:off x="2299242" y="233559"/>
            <a:ext cx="4545516" cy="515741"/>
          </a:xfrm>
        </p:spPr>
        <p:txBody>
          <a:bodyPr/>
          <a:lstStyle/>
          <a:p>
            <a:r>
              <a:rPr lang="en-US" sz="1800">
                <a:solidFill>
                  <a:schemeClr val="accent1"/>
                </a:solidFill>
                <a:effectLst>
                  <a:outerShdw blurRad="50800" dist="38100" dir="2700000" algn="tl" rotWithShape="0">
                    <a:prstClr val="black">
                      <a:alpha val="40000"/>
                    </a:prstClr>
                  </a:outerShdw>
                </a:effectLst>
              </a:rPr>
              <a:t>2027B Headcount by Department</a:t>
            </a:r>
          </a:p>
        </p:txBody>
      </p:sp>
      <p:sp>
        <p:nvSpPr>
          <p:cNvPr id="4" name="Date Placeholder 3">
            <a:extLst>
              <a:ext uri="{FF2B5EF4-FFF2-40B4-BE49-F238E27FC236}">
                <a16:creationId xmlns:a16="http://schemas.microsoft.com/office/drawing/2014/main" id="{9A03AFAB-D185-D312-310B-861D3CB23A8C}"/>
              </a:ext>
            </a:extLst>
          </p:cNvPr>
          <p:cNvSpPr>
            <a:spLocks noGrp="1"/>
          </p:cNvSpPr>
          <p:nvPr>
            <p:ph type="dt" sz="half" idx="16"/>
          </p:nvPr>
        </p:nvSpPr>
        <p:spPr/>
        <p:txBody>
          <a:bodyPr/>
          <a:lstStyle/>
          <a:p>
            <a:pPr>
              <a:defRPr/>
            </a:pPr>
            <a:fld id="{A7425BA2-4BF8-4479-B17A-8E7649E6D530}" type="datetime4">
              <a:rPr lang="en-US" smtClean="0"/>
              <a:t>February 9, 2026</a:t>
            </a:fld>
            <a:endParaRPr lang="en-US"/>
          </a:p>
        </p:txBody>
      </p:sp>
      <p:sp>
        <p:nvSpPr>
          <p:cNvPr id="5" name="Footer Placeholder 4">
            <a:extLst>
              <a:ext uri="{FF2B5EF4-FFF2-40B4-BE49-F238E27FC236}">
                <a16:creationId xmlns:a16="http://schemas.microsoft.com/office/drawing/2014/main" id="{5EBEB621-DA8E-66B9-13B9-6CE64BC76B50}"/>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7E5F0F7C-EA32-2865-8430-90ED0F98DCA1}"/>
              </a:ext>
            </a:extLst>
          </p:cNvPr>
          <p:cNvSpPr>
            <a:spLocks noGrp="1"/>
          </p:cNvSpPr>
          <p:nvPr>
            <p:ph type="sldNum" sz="quarter" idx="18"/>
          </p:nvPr>
        </p:nvSpPr>
        <p:spPr/>
        <p:txBody>
          <a:bodyPr/>
          <a:lstStyle/>
          <a:p>
            <a:pPr>
              <a:defRPr/>
            </a:pPr>
            <a:fld id="{B71924C5-6ED0-AF4E-81FE-E86E76DEEDFE}" type="slidenum">
              <a:rPr lang="en-US" smtClean="0"/>
              <a:pPr>
                <a:defRPr/>
              </a:pPr>
              <a:t>40</a:t>
            </a:fld>
            <a:endParaRPr lang="en-US"/>
          </a:p>
        </p:txBody>
      </p:sp>
      <p:pic>
        <p:nvPicPr>
          <p:cNvPr id="7" name="Picture 6" descr="A purple text on a black background&#10;&#10;Description automatically generated">
            <a:extLst>
              <a:ext uri="{FF2B5EF4-FFF2-40B4-BE49-F238E27FC236}">
                <a16:creationId xmlns:a16="http://schemas.microsoft.com/office/drawing/2014/main" id="{5DCF6620-C1FD-06CF-6562-CEFF8A52574C}"/>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pic>
        <p:nvPicPr>
          <p:cNvPr id="8" name="Picture 7">
            <a:extLst>
              <a:ext uri="{FF2B5EF4-FFF2-40B4-BE49-F238E27FC236}">
                <a16:creationId xmlns:a16="http://schemas.microsoft.com/office/drawing/2014/main" id="{7FFCE3E3-8744-7E9C-55C1-86E5BD0DBD40}"/>
              </a:ext>
            </a:extLst>
          </p:cNvPr>
          <p:cNvPicPr>
            <a:picLocks noChangeAspect="1"/>
          </p:cNvPicPr>
          <p:nvPr/>
        </p:nvPicPr>
        <p:blipFill>
          <a:blip r:embed="rId3"/>
          <a:stretch>
            <a:fillRect/>
          </a:stretch>
        </p:blipFill>
        <p:spPr>
          <a:xfrm>
            <a:off x="155192" y="1019175"/>
            <a:ext cx="8833615" cy="3105150"/>
          </a:xfrm>
          <a:prstGeom prst="rect">
            <a:avLst/>
          </a:prstGeom>
        </p:spPr>
      </p:pic>
    </p:spTree>
    <p:extLst>
      <p:ext uri="{BB962C8B-B14F-4D97-AF65-F5344CB8AC3E}">
        <p14:creationId xmlns:p14="http://schemas.microsoft.com/office/powerpoint/2010/main" val="27530755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A468B-C8E2-44B8-C91F-E324E46DB47F}"/>
            </a:ext>
          </a:extLst>
        </p:cNvPr>
        <p:cNvGrpSpPr/>
        <p:nvPr/>
      </p:nvGrpSpPr>
      <p:grpSpPr>
        <a:xfrm>
          <a:off x="0" y="0"/>
          <a:ext cx="0" cy="0"/>
          <a:chOff x="0" y="0"/>
          <a:chExt cx="0" cy="0"/>
        </a:xfrm>
      </p:grpSpPr>
      <p:sp>
        <p:nvSpPr>
          <p:cNvPr id="15" name="Text Placeholder 14">
            <a:extLst>
              <a:ext uri="{FF2B5EF4-FFF2-40B4-BE49-F238E27FC236}">
                <a16:creationId xmlns:a16="http://schemas.microsoft.com/office/drawing/2014/main" id="{E9376763-A358-0406-CF23-215D203901FE}"/>
              </a:ext>
            </a:extLst>
          </p:cNvPr>
          <p:cNvSpPr>
            <a:spLocks noGrp="1"/>
          </p:cNvSpPr>
          <p:nvPr>
            <p:ph type="body" idx="1"/>
          </p:nvPr>
        </p:nvSpPr>
        <p:spPr>
          <a:xfrm>
            <a:off x="907256" y="165902"/>
            <a:ext cx="7329488" cy="503237"/>
          </a:xfrm>
        </p:spPr>
        <p:txBody>
          <a:bodyPr/>
          <a:lstStyle/>
          <a:p>
            <a:pPr algn="ctr">
              <a:defRPr/>
            </a:pPr>
            <a:r>
              <a:rPr lang="en-US" sz="1800">
                <a:solidFill>
                  <a:schemeClr val="accent1"/>
                </a:solidFill>
                <a:effectLst>
                  <a:outerShdw blurRad="50800" dist="38100" dir="2700000" algn="tl" rotWithShape="0">
                    <a:prstClr val="black">
                      <a:alpha val="40000"/>
                    </a:prstClr>
                  </a:outerShdw>
                </a:effectLst>
              </a:rPr>
              <a:t>Positions pending financial status</a:t>
            </a:r>
            <a:endParaRPr lang="en-US" sz="2000"/>
          </a:p>
        </p:txBody>
      </p:sp>
      <p:sp>
        <p:nvSpPr>
          <p:cNvPr id="28674" name="Date Placeholder 2">
            <a:extLst>
              <a:ext uri="{FF2B5EF4-FFF2-40B4-BE49-F238E27FC236}">
                <a16:creationId xmlns:a16="http://schemas.microsoft.com/office/drawing/2014/main" id="{FE11262D-4469-D25A-A8AA-82227C727FE9}"/>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31" indent="-285743">
              <a:defRPr sz="1300">
                <a:solidFill>
                  <a:schemeClr val="tx1"/>
                </a:solidFill>
                <a:latin typeface="Calibri" panose="020F0502020204030204" pitchFamily="34" charset="0"/>
              </a:defRPr>
            </a:lvl2pPr>
            <a:lvl3pPr marL="1142972" indent="-228594">
              <a:defRPr sz="1300">
                <a:solidFill>
                  <a:schemeClr val="tx1"/>
                </a:solidFill>
                <a:latin typeface="Calibri" panose="020F0502020204030204" pitchFamily="34" charset="0"/>
              </a:defRPr>
            </a:lvl3pPr>
            <a:lvl4pPr marL="1600160" indent="-228594">
              <a:defRPr sz="1300">
                <a:solidFill>
                  <a:schemeClr val="tx1"/>
                </a:solidFill>
                <a:latin typeface="Calibri" panose="020F0502020204030204" pitchFamily="34" charset="0"/>
              </a:defRPr>
            </a:lvl4pPr>
            <a:lvl5pPr marL="2057348" indent="-228594">
              <a:defRPr sz="1300">
                <a:solidFill>
                  <a:schemeClr val="tx1"/>
                </a:solidFill>
                <a:latin typeface="Calibri" panose="020F0502020204030204" pitchFamily="34" charset="0"/>
              </a:defRPr>
            </a:lvl5pPr>
            <a:lvl6pPr marL="2514537" indent="-228594" defTabSz="685783" fontAlgn="base">
              <a:spcBef>
                <a:spcPct val="0"/>
              </a:spcBef>
              <a:spcAft>
                <a:spcPct val="0"/>
              </a:spcAft>
              <a:defRPr sz="1300">
                <a:solidFill>
                  <a:schemeClr val="tx1"/>
                </a:solidFill>
                <a:latin typeface="Calibri" panose="020F0502020204030204" pitchFamily="34" charset="0"/>
              </a:defRPr>
            </a:lvl6pPr>
            <a:lvl7pPr marL="2971726" indent="-228594" defTabSz="685783" fontAlgn="base">
              <a:spcBef>
                <a:spcPct val="0"/>
              </a:spcBef>
              <a:spcAft>
                <a:spcPct val="0"/>
              </a:spcAft>
              <a:defRPr sz="1300">
                <a:solidFill>
                  <a:schemeClr val="tx1"/>
                </a:solidFill>
                <a:latin typeface="Calibri" panose="020F0502020204030204" pitchFamily="34" charset="0"/>
              </a:defRPr>
            </a:lvl7pPr>
            <a:lvl8pPr marL="3428915" indent="-228594" defTabSz="685783" fontAlgn="base">
              <a:spcBef>
                <a:spcPct val="0"/>
              </a:spcBef>
              <a:spcAft>
                <a:spcPct val="0"/>
              </a:spcAft>
              <a:defRPr sz="1300">
                <a:solidFill>
                  <a:schemeClr val="tx1"/>
                </a:solidFill>
                <a:latin typeface="Calibri" panose="020F0502020204030204" pitchFamily="34" charset="0"/>
              </a:defRPr>
            </a:lvl8pPr>
            <a:lvl9pPr marL="3886103" indent="-228594" defTabSz="685783" fontAlgn="base">
              <a:spcBef>
                <a:spcPct val="0"/>
              </a:spcBef>
              <a:spcAft>
                <a:spcPct val="0"/>
              </a:spcAft>
              <a:defRPr sz="1300">
                <a:solidFill>
                  <a:schemeClr val="tx1"/>
                </a:solidFill>
                <a:latin typeface="Calibri" panose="020F0502020204030204" pitchFamily="34" charset="0"/>
              </a:defRPr>
            </a:lvl9pPr>
          </a:lstStyle>
          <a:p>
            <a:pPr defTabSz="685783" fontAlgn="base">
              <a:spcBef>
                <a:spcPct val="0"/>
              </a:spcBef>
              <a:spcAft>
                <a:spcPct val="0"/>
              </a:spcAft>
              <a:defRPr/>
            </a:pPr>
            <a:fld id="{735128D0-CE13-4212-85D9-B694E9D5814C}" type="datetime4">
              <a:rPr lang="en-US" altLang="en-US" sz="900">
                <a:solidFill>
                  <a:srgbClr val="FFFFFF"/>
                </a:solidFill>
                <a:latin typeface="Arial" panose="020B0604020202020204" pitchFamily="34" charset="0"/>
              </a:rPr>
              <a:pPr defTabSz="685783" fontAlgn="base">
                <a:spcBef>
                  <a:spcPct val="0"/>
                </a:spcBef>
                <a:spcAft>
                  <a:spcPct val="0"/>
                </a:spcAft>
                <a:defRPr/>
              </a:pPr>
              <a:t>February 9, 2026</a:t>
            </a:fld>
            <a:endParaRPr lang="en-US" altLang="en-US" sz="900">
              <a:solidFill>
                <a:srgbClr val="FFFFFF"/>
              </a:solidFill>
              <a:latin typeface="Arial" panose="020B0604020202020204" pitchFamily="34" charset="0"/>
            </a:endParaRPr>
          </a:p>
        </p:txBody>
      </p:sp>
      <p:sp>
        <p:nvSpPr>
          <p:cNvPr id="28676" name="Slide Number Placeholder 4">
            <a:extLst>
              <a:ext uri="{FF2B5EF4-FFF2-40B4-BE49-F238E27FC236}">
                <a16:creationId xmlns:a16="http://schemas.microsoft.com/office/drawing/2014/main" id="{9A563A6A-43E5-B348-C5B8-5E544D2B0139}"/>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31" indent="-285743">
              <a:defRPr sz="1300">
                <a:solidFill>
                  <a:schemeClr val="tx1"/>
                </a:solidFill>
                <a:latin typeface="Calibri" panose="020F0502020204030204" pitchFamily="34" charset="0"/>
              </a:defRPr>
            </a:lvl2pPr>
            <a:lvl3pPr marL="1142972" indent="-228594">
              <a:defRPr sz="1300">
                <a:solidFill>
                  <a:schemeClr val="tx1"/>
                </a:solidFill>
                <a:latin typeface="Calibri" panose="020F0502020204030204" pitchFamily="34" charset="0"/>
              </a:defRPr>
            </a:lvl3pPr>
            <a:lvl4pPr marL="1600160" indent="-228594">
              <a:defRPr sz="1300">
                <a:solidFill>
                  <a:schemeClr val="tx1"/>
                </a:solidFill>
                <a:latin typeface="Calibri" panose="020F0502020204030204" pitchFamily="34" charset="0"/>
              </a:defRPr>
            </a:lvl4pPr>
            <a:lvl5pPr marL="2057348" indent="-228594">
              <a:defRPr sz="1300">
                <a:solidFill>
                  <a:schemeClr val="tx1"/>
                </a:solidFill>
                <a:latin typeface="Calibri" panose="020F0502020204030204" pitchFamily="34" charset="0"/>
              </a:defRPr>
            </a:lvl5pPr>
            <a:lvl6pPr marL="2514537" indent="-228594" defTabSz="685783" fontAlgn="base">
              <a:spcBef>
                <a:spcPct val="0"/>
              </a:spcBef>
              <a:spcAft>
                <a:spcPct val="0"/>
              </a:spcAft>
              <a:defRPr sz="1300">
                <a:solidFill>
                  <a:schemeClr val="tx1"/>
                </a:solidFill>
                <a:latin typeface="Calibri" panose="020F0502020204030204" pitchFamily="34" charset="0"/>
              </a:defRPr>
            </a:lvl6pPr>
            <a:lvl7pPr marL="2971726" indent="-228594" defTabSz="685783" fontAlgn="base">
              <a:spcBef>
                <a:spcPct val="0"/>
              </a:spcBef>
              <a:spcAft>
                <a:spcPct val="0"/>
              </a:spcAft>
              <a:defRPr sz="1300">
                <a:solidFill>
                  <a:schemeClr val="tx1"/>
                </a:solidFill>
                <a:latin typeface="Calibri" panose="020F0502020204030204" pitchFamily="34" charset="0"/>
              </a:defRPr>
            </a:lvl7pPr>
            <a:lvl8pPr marL="3428915" indent="-228594" defTabSz="685783" fontAlgn="base">
              <a:spcBef>
                <a:spcPct val="0"/>
              </a:spcBef>
              <a:spcAft>
                <a:spcPct val="0"/>
              </a:spcAft>
              <a:defRPr sz="1300">
                <a:solidFill>
                  <a:schemeClr val="tx1"/>
                </a:solidFill>
                <a:latin typeface="Calibri" panose="020F0502020204030204" pitchFamily="34" charset="0"/>
              </a:defRPr>
            </a:lvl8pPr>
            <a:lvl9pPr marL="3886103" indent="-228594" defTabSz="685783" fontAlgn="base">
              <a:spcBef>
                <a:spcPct val="0"/>
              </a:spcBef>
              <a:spcAft>
                <a:spcPct val="0"/>
              </a:spcAft>
              <a:defRPr sz="1300">
                <a:solidFill>
                  <a:schemeClr val="tx1"/>
                </a:solidFill>
                <a:latin typeface="Calibri" panose="020F0502020204030204" pitchFamily="34" charset="0"/>
              </a:defRPr>
            </a:lvl9pPr>
          </a:lstStyle>
          <a:p>
            <a:pPr defTabSz="685783" fontAlgn="base">
              <a:spcBef>
                <a:spcPct val="0"/>
              </a:spcBef>
              <a:spcAft>
                <a:spcPct val="0"/>
              </a:spcAft>
              <a:defRPr/>
            </a:pPr>
            <a:fld id="{1C0B0C8D-8F03-1047-9C69-CD9CA23E3E8B}" type="slidenum">
              <a:rPr lang="en-US" altLang="en-US" sz="900">
                <a:solidFill>
                  <a:srgbClr val="FFFFFF"/>
                </a:solidFill>
                <a:latin typeface="Arial" panose="020B0604020202020204" pitchFamily="34" charset="0"/>
              </a:rPr>
              <a:pPr defTabSz="685783" fontAlgn="base">
                <a:spcBef>
                  <a:spcPct val="0"/>
                </a:spcBef>
                <a:spcAft>
                  <a:spcPct val="0"/>
                </a:spcAft>
                <a:defRPr/>
              </a:pPr>
              <a:t>41</a:t>
            </a:fld>
            <a:endParaRPr lang="en-US" altLang="en-US" sz="900">
              <a:solidFill>
                <a:srgbClr val="FFFFFF"/>
              </a:solidFill>
              <a:latin typeface="Arial" panose="020B0604020202020204" pitchFamily="34" charset="0"/>
            </a:endParaRPr>
          </a:p>
        </p:txBody>
      </p:sp>
      <p:sp>
        <p:nvSpPr>
          <p:cNvPr id="5" name="Footer Placeholder 4">
            <a:extLst>
              <a:ext uri="{FF2B5EF4-FFF2-40B4-BE49-F238E27FC236}">
                <a16:creationId xmlns:a16="http://schemas.microsoft.com/office/drawing/2014/main" id="{515171D6-AC22-0E88-34FB-EE3F27AB0A8E}"/>
              </a:ext>
            </a:extLst>
          </p:cNvPr>
          <p:cNvSpPr>
            <a:spLocks noGrp="1"/>
          </p:cNvSpPr>
          <p:nvPr>
            <p:ph type="ftr" sz="quarter" idx="18"/>
          </p:nvPr>
        </p:nvSpPr>
        <p:spPr/>
        <p:txBody>
          <a:bodyPr/>
          <a:lstStyle/>
          <a:p>
            <a:pPr defTabSz="685783">
              <a:defRPr/>
            </a:pPr>
            <a:r>
              <a:rPr lang="en-US">
                <a:solidFill>
                  <a:srgbClr val="FFFFFF"/>
                </a:solidFill>
                <a:latin typeface="Arial" panose="020B0604020202020204" pitchFamily="34" charset="0"/>
                <a:cs typeface="Arial" panose="020B0604020202020204" pitchFamily="34" charset="0"/>
              </a:rPr>
              <a:t>Stellar MLS</a:t>
            </a:r>
          </a:p>
        </p:txBody>
      </p:sp>
      <p:pic>
        <p:nvPicPr>
          <p:cNvPr id="7" name="Picture 6" descr="A purple text on a black background&#10;&#10;Description automatically generated">
            <a:extLst>
              <a:ext uri="{FF2B5EF4-FFF2-40B4-BE49-F238E27FC236}">
                <a16:creationId xmlns:a16="http://schemas.microsoft.com/office/drawing/2014/main" id="{A8AF5E4F-13B4-AC54-5C6D-D2D67D6952E8}"/>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
        <p:nvSpPr>
          <p:cNvPr id="3" name="TextBox 2">
            <a:extLst>
              <a:ext uri="{FF2B5EF4-FFF2-40B4-BE49-F238E27FC236}">
                <a16:creationId xmlns:a16="http://schemas.microsoft.com/office/drawing/2014/main" id="{38CF5D0B-CFDA-C001-44B3-9ACCCE7E991F}"/>
              </a:ext>
            </a:extLst>
          </p:cNvPr>
          <p:cNvSpPr txBox="1"/>
          <p:nvPr/>
        </p:nvSpPr>
        <p:spPr>
          <a:xfrm>
            <a:off x="1634836" y="1310233"/>
            <a:ext cx="5874328" cy="338554"/>
          </a:xfrm>
          <a:prstGeom prst="rect">
            <a:avLst/>
          </a:prstGeom>
          <a:noFill/>
        </p:spPr>
        <p:txBody>
          <a:bodyPr wrap="square" rtlCol="0">
            <a:spAutoFit/>
          </a:bodyPr>
          <a:lstStyle/>
          <a:p>
            <a:pPr algn="ctr"/>
            <a:endParaRPr lang="en-US" sz="1600"/>
          </a:p>
        </p:txBody>
      </p:sp>
      <p:graphicFrame>
        <p:nvGraphicFramePr>
          <p:cNvPr id="6" name="Table 5">
            <a:extLst>
              <a:ext uri="{FF2B5EF4-FFF2-40B4-BE49-F238E27FC236}">
                <a16:creationId xmlns:a16="http://schemas.microsoft.com/office/drawing/2014/main" id="{952EF4DE-E20E-229F-8179-B7F35A8C7433}"/>
              </a:ext>
            </a:extLst>
          </p:cNvPr>
          <p:cNvGraphicFramePr>
            <a:graphicFrameLocks noGrp="1"/>
          </p:cNvGraphicFramePr>
          <p:nvPr>
            <p:extLst>
              <p:ext uri="{D42A27DB-BD31-4B8C-83A1-F6EECF244321}">
                <p14:modId xmlns:p14="http://schemas.microsoft.com/office/powerpoint/2010/main" val="2565442302"/>
              </p:ext>
            </p:extLst>
          </p:nvPr>
        </p:nvGraphicFramePr>
        <p:xfrm>
          <a:off x="1149927" y="1114827"/>
          <a:ext cx="6943870" cy="3243496"/>
        </p:xfrm>
        <a:graphic>
          <a:graphicData uri="http://schemas.openxmlformats.org/drawingml/2006/table">
            <a:tbl>
              <a:tblPr/>
              <a:tblGrid>
                <a:gridCol w="6943870">
                  <a:extLst>
                    <a:ext uri="{9D8B030D-6E8A-4147-A177-3AD203B41FA5}">
                      <a16:colId xmlns:a16="http://schemas.microsoft.com/office/drawing/2014/main" val="3797230887"/>
                    </a:ext>
                  </a:extLst>
                </a:gridCol>
              </a:tblGrid>
              <a:tr h="282233">
                <a:tc>
                  <a:txBody>
                    <a:bodyPr/>
                    <a:lstStyle/>
                    <a:p>
                      <a:pPr algn="l" fontAlgn="ctr">
                        <a:buNone/>
                      </a:pPr>
                      <a:endParaRPr lang="en-US" sz="1100" b="0" i="0" u="none" strike="noStrike">
                        <a:solidFill>
                          <a:srgbClr val="000000"/>
                        </a:solidFill>
                        <a:effectLst/>
                        <a:latin typeface="Aptos" panose="020B0004020202020204" pitchFamily="34" charset="0"/>
                      </a:endParaRPr>
                    </a:p>
                  </a:txBody>
                  <a:tcPr marL="0" marR="0" marT="0" marB="0" anchor="ctr">
                    <a:lnL>
                      <a:noFill/>
                    </a:lnL>
                    <a:lnR>
                      <a:noFill/>
                    </a:lnR>
                    <a:lnT>
                      <a:noFill/>
                    </a:lnT>
                    <a:lnB>
                      <a:noFill/>
                    </a:lnB>
                    <a:noFill/>
                  </a:tcPr>
                </a:tc>
                <a:extLst>
                  <a:ext uri="{0D108BD9-81ED-4DB2-BD59-A6C34878D82A}">
                    <a16:rowId xmlns:a16="http://schemas.microsoft.com/office/drawing/2014/main" val="1144848519"/>
                  </a:ext>
                </a:extLst>
              </a:tr>
              <a:tr h="376310">
                <a:tc>
                  <a:txBody>
                    <a:bodyPr/>
                    <a:lstStyle/>
                    <a:p>
                      <a:pPr algn="l" fontAlgn="ctr">
                        <a:buNone/>
                      </a:pPr>
                      <a:r>
                        <a:rPr lang="en-US" sz="1100" b="1" i="0" u="none" strike="noStrike">
                          <a:solidFill>
                            <a:srgbClr val="000000"/>
                          </a:solidFill>
                          <a:effectLst/>
                          <a:latin typeface="Aptos" panose="020B0004020202020204" pitchFamily="34" charset="0"/>
                        </a:rPr>
                        <a:t>UX/UI Coordinator </a:t>
                      </a:r>
                      <a:r>
                        <a:rPr lang="en-US" sz="1100" b="0" i="0" u="none" strike="noStrike">
                          <a:solidFill>
                            <a:srgbClr val="000000"/>
                          </a:solidFill>
                          <a:effectLst/>
                          <a:latin typeface="Aptos" panose="020B0004020202020204" pitchFamily="34" charset="0"/>
                        </a:rPr>
                        <a:t>– funded for ½ a year - Increased vendor cross marketing cooperation </a:t>
                      </a:r>
                    </a:p>
                  </a:txBody>
                  <a:tcPr marL="0" marR="0" marT="0" marB="0" anchor="ctr">
                    <a:lnL>
                      <a:noFill/>
                    </a:lnL>
                    <a:lnR>
                      <a:noFill/>
                    </a:lnR>
                    <a:lnT>
                      <a:noFill/>
                    </a:lnT>
                    <a:lnB>
                      <a:noFill/>
                    </a:lnB>
                    <a:noFill/>
                  </a:tcPr>
                </a:tc>
                <a:extLst>
                  <a:ext uri="{0D108BD9-81ED-4DB2-BD59-A6C34878D82A}">
                    <a16:rowId xmlns:a16="http://schemas.microsoft.com/office/drawing/2014/main" val="1170058864"/>
                  </a:ext>
                </a:extLst>
              </a:tr>
              <a:tr h="376310">
                <a:tc>
                  <a:txBody>
                    <a:bodyPr/>
                    <a:lstStyle/>
                    <a:p>
                      <a:pPr algn="l" fontAlgn="ctr">
                        <a:buNone/>
                      </a:pPr>
                      <a:r>
                        <a:rPr lang="en-US" sz="1100" b="1" i="0" u="none" strike="noStrike">
                          <a:solidFill>
                            <a:srgbClr val="000000"/>
                          </a:solidFill>
                          <a:effectLst/>
                          <a:latin typeface="Aptos" panose="020B0004020202020204" pitchFamily="34" charset="0"/>
                        </a:rPr>
                        <a:t>Support Center Technician</a:t>
                      </a:r>
                      <a:r>
                        <a:rPr lang="en-US" sz="1100" b="0" i="0" u="none" strike="noStrike">
                          <a:solidFill>
                            <a:srgbClr val="000000"/>
                          </a:solidFill>
                          <a:effectLst/>
                          <a:latin typeface="Aptos" panose="020B0004020202020204" pitchFamily="34" charset="0"/>
                        </a:rPr>
                        <a:t>-due to current zoom metrics over FY25</a:t>
                      </a:r>
                    </a:p>
                    <a:p>
                      <a:pPr algn="l" fontAlgn="ctr">
                        <a:buNone/>
                      </a:pPr>
                      <a:endParaRPr lang="en-US" sz="1100" b="0" i="0" u="none" strike="noStrike">
                        <a:solidFill>
                          <a:srgbClr val="000000"/>
                        </a:solidFill>
                        <a:effectLst/>
                        <a:latin typeface="Aptos" panose="020B0004020202020204" pitchFamily="34" charset="0"/>
                      </a:endParaRPr>
                    </a:p>
                    <a:p>
                      <a:pPr marL="0" marR="0" lvl="0" indent="0" algn="l" defTabSz="685800" rtl="0" eaLnBrk="1" fontAlgn="ctr" latinLnBrk="0" hangingPunct="1">
                        <a:lnSpc>
                          <a:spcPct val="100000"/>
                        </a:lnSpc>
                        <a:spcBef>
                          <a:spcPts val="0"/>
                        </a:spcBef>
                        <a:spcAft>
                          <a:spcPts val="0"/>
                        </a:spcAft>
                        <a:buClrTx/>
                        <a:buSzTx/>
                        <a:buFontTx/>
                        <a:buNone/>
                        <a:tabLst/>
                        <a:defRPr/>
                      </a:pPr>
                      <a:r>
                        <a:rPr lang="en-US" sz="1100" b="1" i="0" u="none" strike="noStrike">
                          <a:solidFill>
                            <a:srgbClr val="000000"/>
                          </a:solidFill>
                          <a:effectLst/>
                          <a:latin typeface="Aptos" panose="020B0004020202020204" pitchFamily="34" charset="0"/>
                        </a:rPr>
                        <a:t>Admin &amp; Data Integrity Specialist</a:t>
                      </a:r>
                      <a:r>
                        <a:rPr lang="en-US" sz="1100" b="0" i="0" u="none" strike="noStrike">
                          <a:solidFill>
                            <a:srgbClr val="000000"/>
                          </a:solidFill>
                          <a:effectLst/>
                          <a:latin typeface="Aptos" panose="020B0004020202020204" pitchFamily="34" charset="0"/>
                        </a:rPr>
                        <a:t> -due to current zoom metrics over FY25</a:t>
                      </a:r>
                    </a:p>
                    <a:p>
                      <a:pPr marL="0" marR="0" lvl="0" indent="0" algn="l" defTabSz="685800" rtl="0" eaLnBrk="1" fontAlgn="ctr" latinLnBrk="0" hangingPunct="1">
                        <a:lnSpc>
                          <a:spcPct val="100000"/>
                        </a:lnSpc>
                        <a:spcBef>
                          <a:spcPts val="0"/>
                        </a:spcBef>
                        <a:spcAft>
                          <a:spcPts val="0"/>
                        </a:spcAft>
                        <a:buClrTx/>
                        <a:buSzTx/>
                        <a:buFontTx/>
                        <a:buNone/>
                        <a:tabLst/>
                        <a:defRPr/>
                      </a:pPr>
                      <a:endParaRPr lang="en-US" sz="1100" b="0" i="0" u="none" strike="noStrike">
                        <a:solidFill>
                          <a:srgbClr val="000000"/>
                        </a:solidFill>
                        <a:effectLst/>
                        <a:latin typeface="Aptos" panose="020B0004020202020204" pitchFamily="34" charset="0"/>
                      </a:endParaRPr>
                    </a:p>
                    <a:p>
                      <a:pPr algn="l" fontAlgn="ctr">
                        <a:buNone/>
                      </a:pPr>
                      <a:endParaRPr lang="en-US" sz="1100" b="0" i="0" u="none" strike="noStrike">
                        <a:solidFill>
                          <a:srgbClr val="000000"/>
                        </a:solidFill>
                        <a:effectLst/>
                        <a:latin typeface="Aptos" panose="020B0004020202020204" pitchFamily="34" charset="0"/>
                      </a:endParaRPr>
                    </a:p>
                  </a:txBody>
                  <a:tcPr marL="0" marR="0" marT="0" marB="0" anchor="ctr">
                    <a:lnL>
                      <a:noFill/>
                    </a:lnL>
                    <a:lnR>
                      <a:noFill/>
                    </a:lnR>
                    <a:lnT>
                      <a:noFill/>
                    </a:lnT>
                    <a:lnB>
                      <a:noFill/>
                    </a:lnB>
                    <a:noFill/>
                  </a:tcPr>
                </a:tc>
                <a:extLst>
                  <a:ext uri="{0D108BD9-81ED-4DB2-BD59-A6C34878D82A}">
                    <a16:rowId xmlns:a16="http://schemas.microsoft.com/office/drawing/2014/main" val="4282249803"/>
                  </a:ext>
                </a:extLst>
              </a:tr>
              <a:tr h="376310">
                <a:tc>
                  <a:txBody>
                    <a:bodyPr/>
                    <a:lstStyle/>
                    <a:p>
                      <a:pPr algn="l" fontAlgn="ctr">
                        <a:buNone/>
                      </a:pPr>
                      <a:endParaRPr lang="en-US" sz="1100" b="0" i="0" u="none" strike="noStrike">
                        <a:solidFill>
                          <a:srgbClr val="000000"/>
                        </a:solidFill>
                        <a:effectLst/>
                        <a:latin typeface="Aptos" panose="020B0004020202020204" pitchFamily="34" charset="0"/>
                      </a:endParaRPr>
                    </a:p>
                    <a:p>
                      <a:pPr marL="0" marR="0" lvl="0" indent="0" algn="l" defTabSz="685800" rtl="0" eaLnBrk="1" fontAlgn="ctr" latinLnBrk="0" hangingPunct="1">
                        <a:lnSpc>
                          <a:spcPct val="100000"/>
                        </a:lnSpc>
                        <a:spcBef>
                          <a:spcPts val="0"/>
                        </a:spcBef>
                        <a:spcAft>
                          <a:spcPts val="0"/>
                        </a:spcAft>
                        <a:buClrTx/>
                        <a:buSzTx/>
                        <a:buFontTx/>
                        <a:buNone/>
                        <a:tabLst/>
                        <a:defRPr/>
                      </a:pPr>
                      <a:r>
                        <a:rPr lang="en-US" sz="1100" b="0" i="0" u="none" strike="noStrike">
                          <a:solidFill>
                            <a:srgbClr val="000000"/>
                          </a:solidFill>
                          <a:effectLst/>
                          <a:latin typeface="Aptos" panose="020B0004020202020204" pitchFamily="34" charset="0"/>
                        </a:rPr>
                        <a:t>The proposed total for these roles including benefits ~</a:t>
                      </a:r>
                      <a:r>
                        <a:rPr lang="en-US" sz="1100" b="1" i="0" u="none" strike="noStrike">
                          <a:solidFill>
                            <a:srgbClr val="000000"/>
                          </a:solidFill>
                          <a:effectLst/>
                          <a:latin typeface="Aptos" panose="020B0004020202020204" pitchFamily="34" charset="0"/>
                        </a:rPr>
                        <a:t>$226,832</a:t>
                      </a:r>
                    </a:p>
                    <a:p>
                      <a:pPr marL="0" marR="0" lvl="0" indent="0" algn="l" defTabSz="685800" rtl="0" eaLnBrk="1" fontAlgn="ctr" latinLnBrk="0" hangingPunct="1">
                        <a:lnSpc>
                          <a:spcPct val="100000"/>
                        </a:lnSpc>
                        <a:spcBef>
                          <a:spcPts val="0"/>
                        </a:spcBef>
                        <a:spcAft>
                          <a:spcPts val="0"/>
                        </a:spcAft>
                        <a:buClrTx/>
                        <a:buSzTx/>
                        <a:buFontTx/>
                        <a:buNone/>
                        <a:tabLst/>
                        <a:defRPr/>
                      </a:pPr>
                      <a:endParaRPr lang="en-US" sz="1100" b="0" i="0" u="none" strike="noStrike">
                        <a:solidFill>
                          <a:srgbClr val="000000"/>
                        </a:solidFill>
                        <a:effectLst/>
                        <a:latin typeface="Aptos" panose="020B0004020202020204" pitchFamily="34" charset="0"/>
                      </a:endParaRPr>
                    </a:p>
                    <a:p>
                      <a:pPr algn="l" fontAlgn="ctr">
                        <a:buNone/>
                      </a:pPr>
                      <a:endParaRPr lang="en-US" sz="1100" b="0" i="0" u="none" strike="noStrike">
                        <a:solidFill>
                          <a:srgbClr val="000000"/>
                        </a:solidFill>
                        <a:effectLst/>
                        <a:latin typeface="Aptos" panose="020B0004020202020204" pitchFamily="34" charset="0"/>
                      </a:endParaRPr>
                    </a:p>
                  </a:txBody>
                  <a:tcPr marL="0" marR="0" marT="0" marB="0" anchor="ctr">
                    <a:lnL>
                      <a:noFill/>
                    </a:lnL>
                    <a:lnR>
                      <a:noFill/>
                    </a:lnR>
                    <a:lnT>
                      <a:noFill/>
                    </a:lnT>
                    <a:lnB>
                      <a:noFill/>
                    </a:lnB>
                    <a:noFill/>
                  </a:tcPr>
                </a:tc>
                <a:extLst>
                  <a:ext uri="{0D108BD9-81ED-4DB2-BD59-A6C34878D82A}">
                    <a16:rowId xmlns:a16="http://schemas.microsoft.com/office/drawing/2014/main" val="2845887711"/>
                  </a:ext>
                </a:extLst>
              </a:tr>
              <a:tr h="592028">
                <a:tc>
                  <a:txBody>
                    <a:bodyPr/>
                    <a:lstStyle/>
                    <a:p>
                      <a:pPr algn="l" fontAlgn="ctr">
                        <a:buNone/>
                      </a:pPr>
                      <a:endParaRPr lang="en-US" sz="1100" b="0" i="0" u="none" strike="noStrike">
                        <a:solidFill>
                          <a:srgbClr val="000000"/>
                        </a:solidFill>
                        <a:effectLst/>
                        <a:latin typeface="Aptos" panose="020B0004020202020204" pitchFamily="34" charset="0"/>
                      </a:endParaRPr>
                    </a:p>
                  </a:txBody>
                  <a:tcPr marL="0" marR="0" marT="0" marB="0" anchor="ctr">
                    <a:lnL>
                      <a:noFill/>
                    </a:lnL>
                    <a:lnR>
                      <a:noFill/>
                    </a:lnR>
                    <a:lnT>
                      <a:noFill/>
                    </a:lnT>
                    <a:lnB>
                      <a:noFill/>
                    </a:lnB>
                    <a:noFill/>
                  </a:tcPr>
                </a:tc>
                <a:extLst>
                  <a:ext uri="{0D108BD9-81ED-4DB2-BD59-A6C34878D82A}">
                    <a16:rowId xmlns:a16="http://schemas.microsoft.com/office/drawing/2014/main" val="2173858830"/>
                  </a:ext>
                </a:extLst>
              </a:tr>
              <a:tr h="201932">
                <a:tc>
                  <a:txBody>
                    <a:bodyPr/>
                    <a:lstStyle/>
                    <a:p>
                      <a:pPr algn="l" fontAlgn="ctr">
                        <a:buNone/>
                      </a:pPr>
                      <a:endParaRPr lang="en-US" sz="1100" b="0" i="0" u="none" strike="noStrike">
                        <a:solidFill>
                          <a:srgbClr val="000000"/>
                        </a:solidFill>
                        <a:effectLst/>
                        <a:latin typeface="Aptos" panose="020B0004020202020204" pitchFamily="34" charset="0"/>
                      </a:endParaRPr>
                    </a:p>
                  </a:txBody>
                  <a:tcPr marL="0" marR="0" marT="0" marB="0" anchor="ctr">
                    <a:lnL>
                      <a:noFill/>
                    </a:lnL>
                    <a:lnR>
                      <a:noFill/>
                    </a:lnR>
                    <a:lnT>
                      <a:noFill/>
                    </a:lnT>
                    <a:lnB>
                      <a:noFill/>
                    </a:lnB>
                    <a:noFill/>
                  </a:tcPr>
                </a:tc>
                <a:extLst>
                  <a:ext uri="{0D108BD9-81ED-4DB2-BD59-A6C34878D82A}">
                    <a16:rowId xmlns:a16="http://schemas.microsoft.com/office/drawing/2014/main" val="1474930354"/>
                  </a:ext>
                </a:extLst>
              </a:tr>
              <a:tr h="282233">
                <a:tc>
                  <a:txBody>
                    <a:bodyPr/>
                    <a:lstStyle/>
                    <a:p>
                      <a:pPr algn="l" fontAlgn="ctr">
                        <a:buNone/>
                      </a:pPr>
                      <a:endParaRPr lang="en-US" sz="1100" b="0" i="0" u="none" strike="noStrike">
                        <a:solidFill>
                          <a:srgbClr val="000000"/>
                        </a:solidFill>
                        <a:effectLst/>
                        <a:latin typeface="Aptos" panose="020B0004020202020204" pitchFamily="34" charset="0"/>
                      </a:endParaRPr>
                    </a:p>
                  </a:txBody>
                  <a:tcPr marL="0" marR="0" marT="0" marB="0" anchor="ctr">
                    <a:lnL>
                      <a:noFill/>
                    </a:lnL>
                    <a:lnR>
                      <a:noFill/>
                    </a:lnR>
                    <a:lnT>
                      <a:noFill/>
                    </a:lnT>
                    <a:lnB>
                      <a:noFill/>
                    </a:lnB>
                    <a:noFill/>
                  </a:tcPr>
                </a:tc>
                <a:extLst>
                  <a:ext uri="{0D108BD9-81ED-4DB2-BD59-A6C34878D82A}">
                    <a16:rowId xmlns:a16="http://schemas.microsoft.com/office/drawing/2014/main" val="3263962016"/>
                  </a:ext>
                </a:extLst>
              </a:tr>
            </a:tbl>
          </a:graphicData>
        </a:graphic>
      </p:graphicFrame>
    </p:spTree>
    <p:extLst>
      <p:ext uri="{BB962C8B-B14F-4D97-AF65-F5344CB8AC3E}">
        <p14:creationId xmlns:p14="http://schemas.microsoft.com/office/powerpoint/2010/main" val="1730443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37407" y="-52517"/>
            <a:ext cx="9218815" cy="462959"/>
          </a:xfrm>
        </p:spPr>
        <p:txBody>
          <a:bodyPr/>
          <a:lstStyle/>
          <a:p>
            <a:pPr algn="ctr">
              <a:defRPr/>
            </a:pPr>
            <a:r>
              <a:rPr lang="en-US" sz="1800">
                <a:solidFill>
                  <a:schemeClr val="accent1"/>
                </a:solidFill>
                <a:effectLst>
                  <a:outerShdw blurRad="50800" dist="38100" dir="2700000" algn="tl" rotWithShape="0">
                    <a:prstClr val="black">
                      <a:alpha val="40000"/>
                    </a:prstClr>
                  </a:outerShdw>
                </a:effectLst>
              </a:rPr>
              <a:t>FY2027 CAPEX BUDGET </a:t>
            </a:r>
            <a:endParaRPr lang="en-US" sz="2000"/>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735128D0-CE13-4212-85D9-B694E9D5814C}" type="datetime4">
              <a:rPr lang="en-US" altLang="en-US" sz="900" smtClean="0">
                <a:solidFill>
                  <a:schemeClr val="bg1"/>
                </a:solidFill>
                <a:latin typeface="Arial" panose="020B0604020202020204" pitchFamily="34" charset="0"/>
              </a:rPr>
              <a:t>February 9, 2026</a:t>
            </a:fld>
            <a:endParaRPr lang="en-US" altLang="en-US" sz="900">
              <a:solidFill>
                <a:schemeClr val="bg1"/>
              </a:solidFill>
              <a:latin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C0B0C8D-8F03-1047-9C69-CD9CA23E3E8B}" type="slidenum">
              <a:rPr lang="en-US" altLang="en-US" sz="900">
                <a:solidFill>
                  <a:schemeClr val="bg1"/>
                </a:solidFill>
                <a:latin typeface="Arial" panose="020B0604020202020204" pitchFamily="34" charset="0"/>
              </a:rPr>
              <a:pPr fontAlgn="base">
                <a:spcBef>
                  <a:spcPct val="0"/>
                </a:spcBef>
                <a:spcAft>
                  <a:spcPct val="0"/>
                </a:spcAft>
              </a:pPr>
              <a:t>42</a:t>
            </a:fld>
            <a:endParaRPr lang="en-US" altLang="en-US" sz="900">
              <a:solidFill>
                <a:schemeClr val="bg1"/>
              </a:solidFill>
              <a:latin typeface="Arial" panose="020B0604020202020204" pitchFamily="34" charset="0"/>
            </a:endParaRPr>
          </a:p>
        </p:txBody>
      </p:sp>
      <p:sp>
        <p:nvSpPr>
          <p:cNvPr id="5" name="Footer Placeholder 4">
            <a:extLst>
              <a:ext uri="{FF2B5EF4-FFF2-40B4-BE49-F238E27FC236}">
                <a16:creationId xmlns:a16="http://schemas.microsoft.com/office/drawing/2014/main" id="{E002371A-81F2-4095-8B5C-E38877565E67}"/>
              </a:ext>
            </a:extLst>
          </p:cNvPr>
          <p:cNvSpPr>
            <a:spLocks noGrp="1"/>
          </p:cNvSpPr>
          <p:nvPr>
            <p:ph type="ftr" sz="quarter" idx="18"/>
          </p:nvPr>
        </p:nvSpPr>
        <p:spPr/>
        <p:txBody>
          <a:bodyPr/>
          <a:lstStyle/>
          <a:p>
            <a:pPr>
              <a:defRPr/>
            </a:pPr>
            <a:r>
              <a:rPr lang="en-US"/>
              <a:t>Stellar MLS</a:t>
            </a:r>
          </a:p>
        </p:txBody>
      </p:sp>
      <p:pic>
        <p:nvPicPr>
          <p:cNvPr id="4" name="Picture 3" descr="A purple text on a black background&#10;&#10;Description automatically generated">
            <a:extLst>
              <a:ext uri="{FF2B5EF4-FFF2-40B4-BE49-F238E27FC236}">
                <a16:creationId xmlns:a16="http://schemas.microsoft.com/office/drawing/2014/main" id="{B308DE4C-54EC-F1E4-E293-C1865EE2D6F7}"/>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graphicFrame>
        <p:nvGraphicFramePr>
          <p:cNvPr id="6" name="Table 5">
            <a:extLst>
              <a:ext uri="{FF2B5EF4-FFF2-40B4-BE49-F238E27FC236}">
                <a16:creationId xmlns:a16="http://schemas.microsoft.com/office/drawing/2014/main" id="{35AB5E3B-CB0B-7CF2-24AA-F3212C84E60E}"/>
              </a:ext>
            </a:extLst>
          </p:cNvPr>
          <p:cNvGraphicFramePr>
            <a:graphicFrameLocks noGrp="1"/>
          </p:cNvGraphicFramePr>
          <p:nvPr>
            <p:extLst>
              <p:ext uri="{D42A27DB-BD31-4B8C-83A1-F6EECF244321}">
                <p14:modId xmlns:p14="http://schemas.microsoft.com/office/powerpoint/2010/main" val="1580651665"/>
              </p:ext>
            </p:extLst>
          </p:nvPr>
        </p:nvGraphicFramePr>
        <p:xfrm>
          <a:off x="1705691" y="753485"/>
          <a:ext cx="5732617" cy="3211019"/>
        </p:xfrm>
        <a:graphic>
          <a:graphicData uri="http://schemas.openxmlformats.org/drawingml/2006/table">
            <a:tbl>
              <a:tblPr/>
              <a:tblGrid>
                <a:gridCol w="2755473">
                  <a:extLst>
                    <a:ext uri="{9D8B030D-6E8A-4147-A177-3AD203B41FA5}">
                      <a16:colId xmlns:a16="http://schemas.microsoft.com/office/drawing/2014/main" val="416819677"/>
                    </a:ext>
                  </a:extLst>
                </a:gridCol>
                <a:gridCol w="1143000">
                  <a:extLst>
                    <a:ext uri="{9D8B030D-6E8A-4147-A177-3AD203B41FA5}">
                      <a16:colId xmlns:a16="http://schemas.microsoft.com/office/drawing/2014/main" val="1161562091"/>
                    </a:ext>
                  </a:extLst>
                </a:gridCol>
                <a:gridCol w="415636">
                  <a:extLst>
                    <a:ext uri="{9D8B030D-6E8A-4147-A177-3AD203B41FA5}">
                      <a16:colId xmlns:a16="http://schemas.microsoft.com/office/drawing/2014/main" val="230993405"/>
                    </a:ext>
                  </a:extLst>
                </a:gridCol>
                <a:gridCol w="903075">
                  <a:extLst>
                    <a:ext uri="{9D8B030D-6E8A-4147-A177-3AD203B41FA5}">
                      <a16:colId xmlns:a16="http://schemas.microsoft.com/office/drawing/2014/main" val="3930567855"/>
                    </a:ext>
                  </a:extLst>
                </a:gridCol>
                <a:gridCol w="515433">
                  <a:extLst>
                    <a:ext uri="{9D8B030D-6E8A-4147-A177-3AD203B41FA5}">
                      <a16:colId xmlns:a16="http://schemas.microsoft.com/office/drawing/2014/main" val="2457583705"/>
                    </a:ext>
                  </a:extLst>
                </a:gridCol>
              </a:tblGrid>
              <a:tr h="188573">
                <a:tc>
                  <a:txBody>
                    <a:bodyPr/>
                    <a:lstStyle/>
                    <a:p>
                      <a:pPr algn="l" rtl="0" fontAlgn="ctr">
                        <a:buNone/>
                      </a:pPr>
                      <a:r>
                        <a:rPr lang="en-US" sz="1100" b="1" i="0" u="none" strike="noStrike">
                          <a:solidFill>
                            <a:srgbClr val="FFFFFF"/>
                          </a:solidFill>
                          <a:effectLst/>
                          <a:latin typeface="Times New Roman" panose="02020603050405020304" pitchFamily="18" charset="0"/>
                        </a:rPr>
                        <a:t>STELLAR</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l" rtl="0" fontAlgn="b">
                        <a:buNone/>
                      </a:pPr>
                      <a:r>
                        <a:rPr lang="en-US" sz="1100" b="0" i="0" u="none" strike="noStrike">
                          <a:solidFill>
                            <a:srgbClr val="FFFFFF"/>
                          </a:solidFill>
                          <a:effectLst/>
                          <a:latin typeface="Times New Roman" panose="02020603050405020304" pitchFamily="18"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l" rtl="0" fontAlgn="b">
                        <a:buNone/>
                      </a:pPr>
                      <a:r>
                        <a:rPr lang="en-US" sz="1100" b="0" i="0" u="none" strike="noStrike">
                          <a:solidFill>
                            <a:srgbClr val="FFFFFF"/>
                          </a:solidFill>
                          <a:effectLst/>
                          <a:latin typeface="Times New Roman" panose="02020603050405020304" pitchFamily="18"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l" rtl="0" fontAlgn="b">
                        <a:buNone/>
                      </a:pPr>
                      <a:r>
                        <a:rPr lang="en-US" sz="1100" b="0" i="0" u="none" strike="noStrike">
                          <a:solidFill>
                            <a:srgbClr val="FFFFFF"/>
                          </a:solidFill>
                          <a:effectLst/>
                          <a:latin typeface="Times New Roman" panose="02020603050405020304" pitchFamily="18"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002060"/>
                    </a:solidFill>
                  </a:tcPr>
                </a:tc>
                <a:tc>
                  <a:txBody>
                    <a:bodyPr/>
                    <a:lstStyle/>
                    <a:p>
                      <a:pPr algn="l" rtl="0" fontAlgn="b">
                        <a:buNone/>
                      </a:pPr>
                      <a:r>
                        <a:rPr lang="en-US" sz="1100" b="0" i="0" u="none" strike="noStrike">
                          <a:solidFill>
                            <a:srgbClr val="FFFFFF"/>
                          </a:solidFill>
                          <a:effectLst/>
                          <a:latin typeface="Times New Roman" panose="02020603050405020304" pitchFamily="18" charset="0"/>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2060"/>
                    </a:solidFill>
                  </a:tcPr>
                </a:tc>
                <a:extLst>
                  <a:ext uri="{0D108BD9-81ED-4DB2-BD59-A6C34878D82A}">
                    <a16:rowId xmlns:a16="http://schemas.microsoft.com/office/drawing/2014/main" val="4102357555"/>
                  </a:ext>
                </a:extLst>
              </a:tr>
              <a:tr h="188573">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437375372"/>
                  </a:ext>
                </a:extLst>
              </a:tr>
              <a:tr h="377146">
                <a:tc>
                  <a:txBody>
                    <a:bodyPr/>
                    <a:lstStyle/>
                    <a:p>
                      <a:pPr algn="l" rtl="0" fontAlgn="b">
                        <a:buNone/>
                      </a:pPr>
                      <a:r>
                        <a:rPr lang="en-US" sz="1100" b="0" i="0" u="none" strike="noStrike">
                          <a:solidFill>
                            <a:srgbClr val="000000"/>
                          </a:solidFill>
                          <a:effectLst/>
                          <a:latin typeface="Times New Roman" panose="02020603050405020304" pitchFamily="18" charset="0"/>
                        </a:rPr>
                        <a:t>CRM Project Phase 2  (Mix of Capex &amp; </a:t>
                      </a:r>
                      <a:r>
                        <a:rPr lang="en-US" sz="1100" b="0" i="0" u="none" strike="noStrike" err="1">
                          <a:solidFill>
                            <a:srgbClr val="000000"/>
                          </a:solidFill>
                          <a:effectLst/>
                          <a:latin typeface="Times New Roman" panose="02020603050405020304" pitchFamily="18" charset="0"/>
                        </a:rPr>
                        <a:t>Opex</a:t>
                      </a:r>
                      <a:r>
                        <a:rPr lang="en-US" sz="1100" b="0" i="0" u="none" strike="noStrike">
                          <a:solidFill>
                            <a:srgbClr val="000000"/>
                          </a:solidFill>
                          <a:effectLst/>
                          <a:latin typeface="Times New Roman" panose="02020603050405020304" pitchFamily="18" charset="0"/>
                        </a:rPr>
                        <a:t>)</a:t>
                      </a:r>
                    </a:p>
                  </a:txBody>
                  <a:tcPr marL="0" marR="0" marT="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$1,331,395 </a:t>
                      </a:r>
                    </a:p>
                  </a:txBody>
                  <a:tcPr marL="0" marR="0" marT="0" marB="0" anchor="b">
                    <a:lnL>
                      <a:noFill/>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771963506"/>
                  </a:ext>
                </a:extLst>
              </a:tr>
              <a:tr h="377146">
                <a:tc>
                  <a:txBody>
                    <a:bodyPr/>
                    <a:lstStyle/>
                    <a:p>
                      <a:pPr algn="l" rtl="0" fontAlgn="b">
                        <a:buNone/>
                      </a:pPr>
                      <a:r>
                        <a:rPr lang="en-US" sz="1100" b="0" i="0" u="none" strike="noStrike">
                          <a:solidFill>
                            <a:srgbClr val="000000"/>
                          </a:solidFill>
                          <a:effectLst/>
                          <a:latin typeface="Times New Roman" panose="02020603050405020304" pitchFamily="18" charset="0"/>
                        </a:rPr>
                        <a:t>ERP Implementation (Mix of Capex &amp; </a:t>
                      </a:r>
                      <a:r>
                        <a:rPr lang="en-US" sz="1100" b="0" i="0" u="none" strike="noStrike" err="1">
                          <a:solidFill>
                            <a:srgbClr val="000000"/>
                          </a:solidFill>
                          <a:effectLst/>
                          <a:latin typeface="Times New Roman" panose="02020603050405020304" pitchFamily="18" charset="0"/>
                        </a:rPr>
                        <a:t>Opex</a:t>
                      </a:r>
                      <a:r>
                        <a:rPr lang="en-US" sz="1100" b="0" i="0" u="none" strike="noStrike">
                          <a:solidFill>
                            <a:srgbClr val="000000"/>
                          </a:solidFill>
                          <a:effectLst/>
                          <a:latin typeface="Times New Roman" panose="02020603050405020304" pitchFamily="18" charset="0"/>
                        </a:rPr>
                        <a:t>)</a:t>
                      </a:r>
                    </a:p>
                  </a:txBody>
                  <a:tcPr marL="0" marR="0" marT="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$400,289 </a:t>
                      </a:r>
                    </a:p>
                  </a:txBody>
                  <a:tcPr marL="0" marR="0" marT="0" marB="0" anchor="b">
                    <a:lnL>
                      <a:noFill/>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537829635"/>
                  </a:ext>
                </a:extLst>
              </a:tr>
              <a:tr h="188573">
                <a:tc>
                  <a:txBody>
                    <a:bodyPr/>
                    <a:lstStyle/>
                    <a:p>
                      <a:pPr algn="l" rtl="0" fontAlgn="b">
                        <a:buNone/>
                      </a:pPr>
                      <a:r>
                        <a:rPr lang="en-US" sz="1100" b="0" i="0" u="none" strike="noStrike">
                          <a:solidFill>
                            <a:srgbClr val="000000"/>
                          </a:solidFill>
                          <a:effectLst/>
                          <a:latin typeface="Times New Roman" panose="02020603050405020304" pitchFamily="18" charset="0"/>
                        </a:rPr>
                        <a:t>Additional Laptops</a:t>
                      </a:r>
                    </a:p>
                  </a:txBody>
                  <a:tcPr marL="0" marR="0" marT="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$100,000 </a:t>
                      </a:r>
                    </a:p>
                  </a:txBody>
                  <a:tcPr marL="0" marR="0" marT="0" marB="0" anchor="b">
                    <a:lnL>
                      <a:noFill/>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310126093"/>
                  </a:ext>
                </a:extLst>
              </a:tr>
              <a:tr h="188573">
                <a:tc>
                  <a:txBody>
                    <a:bodyPr/>
                    <a:lstStyle/>
                    <a:p>
                      <a:pPr algn="l" rtl="0" fontAlgn="b">
                        <a:buNone/>
                      </a:pPr>
                      <a:r>
                        <a:rPr lang="en-US" sz="1100" b="0" i="0" u="none" strike="noStrike">
                          <a:solidFill>
                            <a:srgbClr val="000000"/>
                          </a:solidFill>
                          <a:effectLst/>
                          <a:latin typeface="Times New Roman" panose="02020603050405020304" pitchFamily="18" charset="0"/>
                        </a:rPr>
                        <a:t>Replacement Cars (4 new)</a:t>
                      </a:r>
                    </a:p>
                  </a:txBody>
                  <a:tcPr marL="0" marR="0" marT="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$100,000 </a:t>
                      </a: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620319651"/>
                  </a:ext>
                </a:extLst>
              </a:tr>
              <a:tr h="292288">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rtl="0" fontAlgn="b">
                        <a:buNone/>
                      </a:pPr>
                      <a:r>
                        <a:rPr lang="en-US" sz="1100" b="1" i="0" u="none" strike="noStrike">
                          <a:solidFill>
                            <a:srgbClr val="000000"/>
                          </a:solidFill>
                          <a:effectLst/>
                          <a:latin typeface="Times New Roman" panose="02020603050405020304" pitchFamily="18" charset="0"/>
                        </a:rPr>
                        <a:t>$1,931,684 </a:t>
                      </a: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18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fontAlgn="b">
                        <a:buNone/>
                      </a:pPr>
                      <a:endParaRPr lang="en-US" sz="18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930481109"/>
                  </a:ext>
                </a:extLst>
              </a:tr>
              <a:tr h="292288">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buNone/>
                      </a:pPr>
                      <a:endParaRPr lang="en-US" sz="18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64891339"/>
                  </a:ext>
                </a:extLst>
              </a:tr>
              <a:tr h="0">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914227526"/>
                  </a:ext>
                </a:extLst>
              </a:tr>
              <a:tr h="0">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086786937"/>
                  </a:ext>
                </a:extLst>
              </a:tr>
              <a:tr h="188573">
                <a:tc>
                  <a:txBody>
                    <a:bodyPr/>
                    <a:lstStyle/>
                    <a:p>
                      <a:pPr algn="l" rtl="0" fontAlgn="b">
                        <a:buNone/>
                      </a:pPr>
                      <a:r>
                        <a:rPr lang="en-US" sz="1100" b="1" i="0" u="none" strike="noStrike">
                          <a:solidFill>
                            <a:srgbClr val="000000"/>
                          </a:solidFill>
                          <a:effectLst/>
                          <a:latin typeface="Times New Roman" panose="02020603050405020304" pitchFamily="18" charset="0"/>
                        </a:rPr>
                        <a:t>Stellar Additional:</a:t>
                      </a:r>
                    </a:p>
                  </a:txBody>
                  <a:tcPr marL="0" marR="0" marT="0" marB="0" anchor="b">
                    <a:lnL w="12700" cap="flat" cmpd="sng" algn="ctr">
                      <a:solidFill>
                        <a:srgbClr val="000000"/>
                      </a:solidFill>
                      <a:prstDash val="solid"/>
                      <a:round/>
                      <a:headEnd type="none" w="med" len="med"/>
                      <a:tailEnd type="none" w="med" len="med"/>
                    </a:lnL>
                    <a:lnR>
                      <a:noFill/>
                    </a:lnR>
                    <a:lnT>
                      <a:noFill/>
                    </a:lnT>
                    <a:lnB>
                      <a:noFill/>
                    </a:lnB>
                    <a:noFill/>
                  </a:tcPr>
                </a:tc>
                <a:tc rowSpan="2">
                  <a:txBody>
                    <a:bodyPr/>
                    <a:lstStyle/>
                    <a:p>
                      <a:pPr algn="ctr" rtl="0" fontAlgn="ctr">
                        <a:buNone/>
                      </a:pPr>
                      <a:r>
                        <a:rPr lang="en-US" sz="1100" b="0" i="0" u="none" strike="noStrike">
                          <a:solidFill>
                            <a:srgbClr val="000000"/>
                          </a:solidFill>
                          <a:effectLst/>
                          <a:latin typeface="Times New Roman" panose="02020603050405020304" pitchFamily="18" charset="0"/>
                        </a:rPr>
                        <a:t>$240,000 </a:t>
                      </a:r>
                    </a:p>
                  </a:txBody>
                  <a:tcPr marL="0" marR="0" marT="0" marB="0" anchor="ctr">
                    <a:lnL>
                      <a:noFill/>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831701824"/>
                  </a:ext>
                </a:extLst>
              </a:tr>
              <a:tr h="198002">
                <a:tc>
                  <a:txBody>
                    <a:bodyPr/>
                    <a:lstStyle/>
                    <a:p>
                      <a:pPr algn="l" rtl="0" fontAlgn="b">
                        <a:buNone/>
                      </a:pPr>
                      <a:r>
                        <a:rPr lang="en-US" sz="1100" b="0" i="0" u="none" strike="noStrike">
                          <a:solidFill>
                            <a:srgbClr val="000000"/>
                          </a:solidFill>
                          <a:effectLst/>
                          <a:latin typeface="Times New Roman" panose="02020603050405020304" pitchFamily="18" charset="0"/>
                        </a:rPr>
                        <a:t>Opportunity Fund</a:t>
                      </a:r>
                    </a:p>
                  </a:txBody>
                  <a:tcPr marL="0" marR="0" marT="0" marB="0" anchor="b">
                    <a:lnL w="12700" cap="flat" cmpd="sng" algn="ctr">
                      <a:solidFill>
                        <a:srgbClr val="000000"/>
                      </a:solidFill>
                      <a:prstDash val="solid"/>
                      <a:round/>
                      <a:headEnd type="none" w="med" len="med"/>
                      <a:tailEnd type="none" w="med" len="med"/>
                    </a:lnL>
                    <a:lnR>
                      <a:noFill/>
                    </a:lnR>
                    <a:lnT>
                      <a:noFill/>
                    </a:lnT>
                    <a:lnB>
                      <a:noFill/>
                    </a:lnB>
                    <a:noFill/>
                  </a:tcPr>
                </a:tc>
                <a:tc vMerge="1">
                  <a:txBody>
                    <a:bodyPr/>
                    <a:lstStyle/>
                    <a:p>
                      <a:endParaRPr lang="en-US"/>
                    </a:p>
                  </a:txBody>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endParaRPr lang="en-US" sz="11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614170244"/>
                  </a:ext>
                </a:extLst>
              </a:tr>
              <a:tr h="198002">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rtl="0" fontAlgn="b">
                        <a:buNone/>
                      </a:pPr>
                      <a:r>
                        <a:rPr lang="en-US" sz="1100" b="0" i="0" u="none" strike="noStrike">
                          <a:solidFill>
                            <a:srgbClr val="000000"/>
                          </a:solidFill>
                          <a:effectLst/>
                          <a:latin typeface="Times New Roman" panose="02020603050405020304" pitchFamily="18"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9199445"/>
                  </a:ext>
                </a:extLst>
              </a:tr>
              <a:tr h="198002">
                <a:tc>
                  <a:txBody>
                    <a:bodyPr/>
                    <a:lstStyle/>
                    <a:p>
                      <a:pPr algn="l" rtl="0" fontAlgn="ctr">
                        <a:buNone/>
                      </a:pPr>
                      <a:r>
                        <a:rPr lang="en-US" sz="1100" b="1" i="0" u="none" strike="noStrike">
                          <a:solidFill>
                            <a:srgbClr val="FFFFFF"/>
                          </a:solidFill>
                          <a:effectLst/>
                          <a:latin typeface="Times New Roman" panose="02020603050405020304" pitchFamily="18" charset="0"/>
                        </a:rPr>
                        <a:t>Total Capex -Stellar</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8"/>
                    </a:solidFill>
                  </a:tcPr>
                </a:tc>
                <a:tc>
                  <a:txBody>
                    <a:bodyPr/>
                    <a:lstStyle/>
                    <a:p>
                      <a:pPr algn="l" rtl="0" fontAlgn="ctr">
                        <a:buNone/>
                      </a:pPr>
                      <a:r>
                        <a:rPr lang="en-US" sz="1100" b="0" i="0" u="none" strike="noStrike">
                          <a:solidFill>
                            <a:srgbClr val="FFFFFF"/>
                          </a:solidFill>
                          <a:effectLst/>
                          <a:latin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8"/>
                    </a:solidFill>
                  </a:tcPr>
                </a:tc>
                <a:tc>
                  <a:txBody>
                    <a:bodyPr/>
                    <a:lstStyle/>
                    <a:p>
                      <a:pPr algn="l" rtl="0" fontAlgn="ctr">
                        <a:buNone/>
                      </a:pPr>
                      <a:r>
                        <a:rPr lang="en-US" sz="1100" b="0" i="0" u="none" strike="noStrike">
                          <a:solidFill>
                            <a:srgbClr val="FFFFFF"/>
                          </a:solidFill>
                          <a:effectLst/>
                          <a:latin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8"/>
                    </a:solidFill>
                  </a:tcPr>
                </a:tc>
                <a:tc>
                  <a:txBody>
                    <a:bodyPr/>
                    <a:lstStyle/>
                    <a:p>
                      <a:pPr algn="l" rtl="0" fontAlgn="ctr">
                        <a:buNone/>
                      </a:pPr>
                      <a:r>
                        <a:rPr lang="en-US" sz="1100" b="1" i="0" u="none" strike="noStrike">
                          <a:solidFill>
                            <a:srgbClr val="FFFFFF"/>
                          </a:solidFill>
                          <a:effectLst/>
                          <a:latin typeface="Times New Roman" panose="02020603050405020304" pitchFamily="18" charset="0"/>
                        </a:rPr>
                        <a:t>$2,171,684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8"/>
                    </a:solidFill>
                  </a:tcPr>
                </a:tc>
                <a:tc>
                  <a:txBody>
                    <a:bodyPr/>
                    <a:lstStyle/>
                    <a:p>
                      <a:pPr algn="l" rtl="0" fontAlgn="ctr">
                        <a:buNone/>
                      </a:pPr>
                      <a:r>
                        <a:rPr lang="en-US" sz="1100" b="0" i="0" u="none" strike="noStrike">
                          <a:solidFill>
                            <a:srgbClr val="FFFFFF"/>
                          </a:solidFill>
                          <a:effectLst/>
                          <a:latin typeface="Times New Roman" panose="02020603050405020304" pitchFamily="18" charset="0"/>
                        </a:rPr>
                        <a:t> </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E78"/>
                    </a:solidFill>
                  </a:tcPr>
                </a:tc>
                <a:extLst>
                  <a:ext uri="{0D108BD9-81ED-4DB2-BD59-A6C34878D82A}">
                    <a16:rowId xmlns:a16="http://schemas.microsoft.com/office/drawing/2014/main" val="1280484199"/>
                  </a:ext>
                </a:extLst>
              </a:tr>
            </a:tbl>
          </a:graphicData>
        </a:graphic>
      </p:graphicFrame>
    </p:spTree>
    <p:extLst>
      <p:ext uri="{BB962C8B-B14F-4D97-AF65-F5344CB8AC3E}">
        <p14:creationId xmlns:p14="http://schemas.microsoft.com/office/powerpoint/2010/main" val="19998476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511094" y="2599805"/>
            <a:ext cx="8121811" cy="1011035"/>
          </a:xfrm>
        </p:spPr>
        <p:txBody>
          <a:bodyPr/>
          <a:lstStyle/>
          <a:p>
            <a:pPr algn="ctr"/>
            <a:r>
              <a:rPr lang="en-US" sz="3200"/>
              <a:t>IOBI FY2027 Budget</a:t>
            </a:r>
            <a:endParaRPr lang="en-US" sz="2800" b="1"/>
          </a:p>
        </p:txBody>
      </p:sp>
      <p:pic>
        <p:nvPicPr>
          <p:cNvPr id="5" name="Picture 4" descr="Logo&#10;&#10;Description automatically generated with medium confidence">
            <a:extLst>
              <a:ext uri="{FF2B5EF4-FFF2-40B4-BE49-F238E27FC236}">
                <a16:creationId xmlns:a16="http://schemas.microsoft.com/office/drawing/2014/main" id="{C9DC8F6A-31DB-B2AD-230B-FBE278112337}"/>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20299721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urple text on a black background&#10;&#10;Description automatically generated">
            <a:extLst>
              <a:ext uri="{FF2B5EF4-FFF2-40B4-BE49-F238E27FC236}">
                <a16:creationId xmlns:a16="http://schemas.microsoft.com/office/drawing/2014/main" id="{F9A4BA6D-54B7-4169-4C5A-04DF1338C733}"/>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
        <p:nvSpPr>
          <p:cNvPr id="3" name="Text Placeholder 2">
            <a:extLst>
              <a:ext uri="{FF2B5EF4-FFF2-40B4-BE49-F238E27FC236}">
                <a16:creationId xmlns:a16="http://schemas.microsoft.com/office/drawing/2014/main" id="{F7014366-A9D0-50F5-4039-7319F3A9EFCC}"/>
              </a:ext>
            </a:extLst>
          </p:cNvPr>
          <p:cNvSpPr>
            <a:spLocks noGrp="1"/>
          </p:cNvSpPr>
          <p:nvPr>
            <p:ph type="body" sz="quarter" idx="15"/>
          </p:nvPr>
        </p:nvSpPr>
        <p:spPr>
          <a:xfrm>
            <a:off x="197605" y="449609"/>
            <a:ext cx="8565832" cy="4373215"/>
          </a:xfrm>
          <a:solidFill>
            <a:schemeClr val="bg1"/>
          </a:solidFill>
        </p:spPr>
        <p:txBody>
          <a:bodyPr>
            <a:noAutofit/>
          </a:bodyPr>
          <a:lstStyle/>
          <a:p>
            <a:r>
              <a:rPr lang="en-US" sz="1100" b="1">
                <a:solidFill>
                  <a:schemeClr val="tx1"/>
                </a:solidFill>
              </a:rPr>
              <a:t>2027 Budget Overview:</a:t>
            </a:r>
            <a:endParaRPr lang="en-US" sz="1100">
              <a:solidFill>
                <a:schemeClr val="tx1"/>
              </a:solidFill>
            </a:endParaRPr>
          </a:p>
          <a:p>
            <a:pPr>
              <a:buFont typeface="Arial" panose="020B0604020202020204" pitchFamily="34" charset="0"/>
              <a:buChar char="•"/>
            </a:pPr>
            <a:r>
              <a:rPr lang="en-US" sz="1100">
                <a:solidFill>
                  <a:schemeClr val="tx1"/>
                </a:solidFill>
              </a:rPr>
              <a:t>The building is </a:t>
            </a:r>
            <a:r>
              <a:rPr lang="en-US" sz="1100" b="1">
                <a:solidFill>
                  <a:schemeClr val="tx1"/>
                </a:solidFill>
              </a:rPr>
              <a:t>completely leased</a:t>
            </a:r>
            <a:r>
              <a:rPr lang="en-US" sz="1100">
                <a:solidFill>
                  <a:schemeClr val="tx1"/>
                </a:solidFill>
              </a:rPr>
              <a:t> for 2027.</a:t>
            </a:r>
          </a:p>
          <a:p>
            <a:pPr>
              <a:buFont typeface="Arial" panose="020B0604020202020204" pitchFamily="34" charset="0"/>
              <a:buChar char="•"/>
            </a:pPr>
            <a:r>
              <a:rPr lang="en-US" sz="1100" b="1">
                <a:solidFill>
                  <a:schemeClr val="tx1"/>
                </a:solidFill>
              </a:rPr>
              <a:t>Revenue Streams:</a:t>
            </a:r>
            <a:endParaRPr lang="en-US" sz="1100">
              <a:solidFill>
                <a:schemeClr val="tx1"/>
              </a:solidFill>
            </a:endParaRPr>
          </a:p>
          <a:p>
            <a:pPr marL="742931" lvl="1" indent="-285743"/>
            <a:r>
              <a:rPr lang="en-US" sz="1100" b="1">
                <a:solidFill>
                  <a:schemeClr val="tx1"/>
                </a:solidFill>
              </a:rPr>
              <a:t>Suite 2000:</a:t>
            </a:r>
            <a:r>
              <a:rPr lang="en-US" sz="1100">
                <a:solidFill>
                  <a:schemeClr val="tx1"/>
                </a:solidFill>
              </a:rPr>
              <a:t> Stellar MLS</a:t>
            </a:r>
          </a:p>
          <a:p>
            <a:pPr marL="742931" lvl="1" indent="-285743"/>
            <a:r>
              <a:rPr lang="en-US" sz="1100" b="1">
                <a:solidFill>
                  <a:schemeClr val="tx1"/>
                </a:solidFill>
              </a:rPr>
              <a:t>Suite 1000:</a:t>
            </a:r>
            <a:r>
              <a:rPr lang="en-US" sz="1100">
                <a:solidFill>
                  <a:schemeClr val="tx1"/>
                </a:solidFill>
              </a:rPr>
              <a:t> Stellar MLS</a:t>
            </a:r>
          </a:p>
          <a:p>
            <a:pPr marL="742931" lvl="1" indent="-285743"/>
            <a:r>
              <a:rPr lang="en-US" sz="1100" b="1">
                <a:solidFill>
                  <a:schemeClr val="tx1"/>
                </a:solidFill>
              </a:rPr>
              <a:t>Suite 1100:</a:t>
            </a:r>
            <a:r>
              <a:rPr lang="en-US" sz="1100">
                <a:solidFill>
                  <a:schemeClr val="tx1"/>
                </a:solidFill>
              </a:rPr>
              <a:t> Upperline</a:t>
            </a:r>
          </a:p>
          <a:p>
            <a:pPr marL="1085823" lvl="2" indent="-285743"/>
            <a:r>
              <a:rPr lang="en-US" sz="1100" b="1">
                <a:solidFill>
                  <a:schemeClr val="tx1"/>
                </a:solidFill>
              </a:rPr>
              <a:t>Base Rent</a:t>
            </a:r>
            <a:endParaRPr lang="en-US" sz="1100">
              <a:solidFill>
                <a:schemeClr val="tx1"/>
              </a:solidFill>
            </a:endParaRPr>
          </a:p>
          <a:p>
            <a:pPr marL="1085823" lvl="2" indent="-285743"/>
            <a:r>
              <a:rPr lang="en-US" sz="1100" b="1">
                <a:solidFill>
                  <a:schemeClr val="tx1"/>
                </a:solidFill>
              </a:rPr>
              <a:t>Common Cost Recovery</a:t>
            </a:r>
            <a:endParaRPr lang="en-US" sz="1100">
              <a:solidFill>
                <a:schemeClr val="tx1"/>
              </a:solidFill>
            </a:endParaRPr>
          </a:p>
          <a:p>
            <a:r>
              <a:rPr lang="en-US" sz="1100" b="1">
                <a:solidFill>
                  <a:schemeClr val="tx1"/>
                </a:solidFill>
              </a:rPr>
              <a:t>Financial Highlights:</a:t>
            </a:r>
            <a:endParaRPr lang="en-US" sz="1100">
              <a:solidFill>
                <a:schemeClr val="tx1"/>
              </a:solidFill>
            </a:endParaRPr>
          </a:p>
          <a:p>
            <a:pPr>
              <a:buFont typeface="Arial" panose="020B0604020202020204" pitchFamily="34" charset="0"/>
              <a:buChar char="•"/>
            </a:pPr>
            <a:r>
              <a:rPr lang="en-US" sz="1100" b="1">
                <a:solidFill>
                  <a:schemeClr val="tx1"/>
                </a:solidFill>
              </a:rPr>
              <a:t>Revenue:</a:t>
            </a:r>
            <a:r>
              <a:rPr lang="en-US" sz="1100">
                <a:solidFill>
                  <a:schemeClr val="tx1"/>
                </a:solidFill>
              </a:rPr>
              <a:t> Expected to increase to </a:t>
            </a:r>
            <a:r>
              <a:rPr lang="en-US" sz="1100" b="1">
                <a:solidFill>
                  <a:schemeClr val="tx1"/>
                </a:solidFill>
              </a:rPr>
              <a:t>~$828,000,</a:t>
            </a:r>
            <a:r>
              <a:rPr lang="en-US" sz="1100">
                <a:solidFill>
                  <a:schemeClr val="tx1"/>
                </a:solidFill>
              </a:rPr>
              <a:t> representing an </a:t>
            </a:r>
            <a:r>
              <a:rPr lang="en-US" sz="1100" b="1">
                <a:solidFill>
                  <a:schemeClr val="tx1"/>
                </a:solidFill>
              </a:rPr>
              <a:t>increase of ~$21k</a:t>
            </a:r>
            <a:r>
              <a:rPr lang="en-US" sz="1100">
                <a:solidFill>
                  <a:schemeClr val="tx1"/>
                </a:solidFill>
              </a:rPr>
              <a:t> over the 2026 budget reflecting normal lease increases annually. </a:t>
            </a:r>
          </a:p>
          <a:p>
            <a:pPr>
              <a:buFont typeface="Arial" panose="020B0604020202020204" pitchFamily="34" charset="0"/>
              <a:buChar char="•"/>
            </a:pPr>
            <a:r>
              <a:rPr lang="en-US" sz="1100" b="1">
                <a:solidFill>
                  <a:schemeClr val="tx1"/>
                </a:solidFill>
              </a:rPr>
              <a:t>Operating Expenses:</a:t>
            </a:r>
            <a:r>
              <a:rPr lang="en-US" sz="1100">
                <a:solidFill>
                  <a:schemeClr val="tx1"/>
                </a:solidFill>
              </a:rPr>
              <a:t> Projected to rise to </a:t>
            </a:r>
            <a:r>
              <a:rPr lang="en-US" sz="1100" b="1">
                <a:solidFill>
                  <a:schemeClr val="tx1"/>
                </a:solidFill>
              </a:rPr>
              <a:t>~$1,025,000</a:t>
            </a:r>
            <a:r>
              <a:rPr lang="en-US" sz="1100">
                <a:solidFill>
                  <a:schemeClr val="tx1"/>
                </a:solidFill>
              </a:rPr>
              <a:t> an </a:t>
            </a:r>
            <a:r>
              <a:rPr lang="en-US" sz="1100" b="1">
                <a:solidFill>
                  <a:schemeClr val="tx1"/>
                </a:solidFill>
              </a:rPr>
              <a:t>increase of ~45,000, 4.5%</a:t>
            </a:r>
            <a:r>
              <a:rPr lang="en-US" sz="1100">
                <a:solidFill>
                  <a:schemeClr val="tx1"/>
                </a:solidFill>
              </a:rPr>
              <a:t> compared to the 2026B. The increase is primarily driven by Electricity, Property taxes, and Property insurance.</a:t>
            </a:r>
          </a:p>
          <a:p>
            <a:pPr>
              <a:buFont typeface="Arial" panose="020B0604020202020204" pitchFamily="34" charset="0"/>
              <a:buChar char="•"/>
            </a:pPr>
            <a:r>
              <a:rPr lang="en-US" sz="1100" b="1">
                <a:solidFill>
                  <a:schemeClr val="tx1"/>
                </a:solidFill>
              </a:rPr>
              <a:t>Operating Loss:</a:t>
            </a:r>
            <a:r>
              <a:rPr lang="en-US" sz="1100">
                <a:solidFill>
                  <a:schemeClr val="tx1"/>
                </a:solidFill>
              </a:rPr>
              <a:t> Estimated at </a:t>
            </a:r>
            <a:r>
              <a:rPr lang="en-US" sz="1100" b="1">
                <a:solidFill>
                  <a:schemeClr val="tx1"/>
                </a:solidFill>
              </a:rPr>
              <a:t>~$197,000,</a:t>
            </a:r>
            <a:r>
              <a:rPr lang="en-US" sz="1100">
                <a:solidFill>
                  <a:schemeClr val="tx1"/>
                </a:solidFill>
              </a:rPr>
              <a:t> an </a:t>
            </a:r>
            <a:r>
              <a:rPr lang="en-US" sz="1100" b="1">
                <a:solidFill>
                  <a:schemeClr val="tx1"/>
                </a:solidFill>
              </a:rPr>
              <a:t>increase of ~24,000</a:t>
            </a:r>
            <a:r>
              <a:rPr lang="en-US" sz="1100">
                <a:solidFill>
                  <a:schemeClr val="tx1"/>
                </a:solidFill>
              </a:rPr>
              <a:t> over the 2026B.</a:t>
            </a:r>
          </a:p>
          <a:p>
            <a:pPr>
              <a:buFont typeface="Arial" panose="020B0604020202020204" pitchFamily="34" charset="0"/>
              <a:buChar char="•"/>
            </a:pPr>
            <a:r>
              <a:rPr lang="en-US" sz="1100" b="1">
                <a:solidFill>
                  <a:schemeClr val="tx1"/>
                </a:solidFill>
              </a:rPr>
              <a:t>EBITDA (Cash Flow):</a:t>
            </a:r>
            <a:r>
              <a:rPr lang="en-US" sz="1100">
                <a:solidFill>
                  <a:schemeClr val="tx1"/>
                </a:solidFill>
              </a:rPr>
              <a:t> Projected to be ~$3</a:t>
            </a:r>
            <a:r>
              <a:rPr lang="en-US" sz="1100" b="1">
                <a:solidFill>
                  <a:schemeClr val="tx1"/>
                </a:solidFill>
              </a:rPr>
              <a:t>79,000, less than last year, with a decline of ~$19K, worse than 2026 budget, primarily driven by increased operating costs outlined previously. </a:t>
            </a:r>
            <a:endParaRPr lang="en-US" sz="1100">
              <a:solidFill>
                <a:schemeClr val="tx1"/>
              </a:solidFill>
            </a:endParaRPr>
          </a:p>
          <a:p>
            <a:pPr lvl="1"/>
            <a:r>
              <a:rPr lang="en-US" sz="1100" b="1">
                <a:solidFill>
                  <a:schemeClr val="tx1"/>
                </a:solidFill>
              </a:rPr>
              <a:t>Key Milestone:</a:t>
            </a:r>
            <a:br>
              <a:rPr lang="en-US" sz="1100">
                <a:solidFill>
                  <a:schemeClr val="tx1"/>
                </a:solidFill>
              </a:rPr>
            </a:br>
            <a:r>
              <a:rPr lang="en-US" sz="1100">
                <a:solidFill>
                  <a:schemeClr val="tx1"/>
                </a:solidFill>
              </a:rPr>
              <a:t>IOBI is self-funding the $190,000 CAPEX, primarily to support generator and elevator replacements while adding modestly to cash on hand.   </a:t>
            </a:r>
          </a:p>
          <a:p>
            <a:pPr lvl="1"/>
            <a:r>
              <a:rPr lang="en-US" sz="1100" b="1">
                <a:solidFill>
                  <a:schemeClr val="tx1"/>
                </a:solidFill>
              </a:rPr>
              <a:t>Future Considerations:</a:t>
            </a:r>
            <a:br>
              <a:rPr lang="en-US" sz="1100">
                <a:solidFill>
                  <a:schemeClr val="tx1"/>
                </a:solidFill>
              </a:rPr>
            </a:br>
            <a:r>
              <a:rPr lang="en-US" sz="1100">
                <a:solidFill>
                  <a:schemeClr val="tx1"/>
                </a:solidFill>
              </a:rPr>
              <a:t>The Stellar Lease must be renegotiated by August 2027. We will most likely model it after the Upperline Lease. </a:t>
            </a:r>
          </a:p>
        </p:txBody>
      </p:sp>
      <p:sp>
        <p:nvSpPr>
          <p:cNvPr id="4" name="Date Placeholder 3">
            <a:extLst>
              <a:ext uri="{FF2B5EF4-FFF2-40B4-BE49-F238E27FC236}">
                <a16:creationId xmlns:a16="http://schemas.microsoft.com/office/drawing/2014/main" id="{3DC0091B-BDA1-E09E-31A2-6750FAF2DDCF}"/>
              </a:ext>
            </a:extLst>
          </p:cNvPr>
          <p:cNvSpPr>
            <a:spLocks noGrp="1"/>
          </p:cNvSpPr>
          <p:nvPr>
            <p:ph type="dt" sz="half" idx="16"/>
          </p:nvPr>
        </p:nvSpPr>
        <p:spPr/>
        <p:txBody>
          <a:bodyPr/>
          <a:lstStyle/>
          <a:p>
            <a:pPr defTabSz="685783">
              <a:defRPr/>
            </a:pPr>
            <a:fld id="{A7425BA2-4BF8-4479-B17A-8E7649E6D530}" type="datetime4">
              <a:rPr lang="en-US">
                <a:solidFill>
                  <a:srgbClr val="FFFFFF"/>
                </a:solidFill>
              </a:rPr>
              <a:pPr defTabSz="685783">
                <a:defRPr/>
              </a:pPr>
              <a:t>February 9, 2026</a:t>
            </a:fld>
            <a:endParaRPr lang="en-US">
              <a:solidFill>
                <a:srgbClr val="FFFFFF"/>
              </a:solidFill>
            </a:endParaRPr>
          </a:p>
        </p:txBody>
      </p:sp>
      <p:sp>
        <p:nvSpPr>
          <p:cNvPr id="5" name="Footer Placeholder 4">
            <a:extLst>
              <a:ext uri="{FF2B5EF4-FFF2-40B4-BE49-F238E27FC236}">
                <a16:creationId xmlns:a16="http://schemas.microsoft.com/office/drawing/2014/main" id="{06F13A73-3CB0-77F0-2C5B-BE1C1EB6ED9E}"/>
              </a:ext>
            </a:extLst>
          </p:cNvPr>
          <p:cNvSpPr>
            <a:spLocks noGrp="1"/>
          </p:cNvSpPr>
          <p:nvPr>
            <p:ph type="ftr" sz="quarter" idx="17"/>
          </p:nvPr>
        </p:nvSpPr>
        <p:spPr/>
        <p:txBody>
          <a:bodyPr/>
          <a:lstStyle/>
          <a:p>
            <a:pPr defTabSz="685783">
              <a:defRPr/>
            </a:pPr>
            <a:r>
              <a:rPr lang="en-US">
                <a:solidFill>
                  <a:srgbClr val="FFFFFF"/>
                </a:solidFill>
              </a:rPr>
              <a:t>Stellar MLS</a:t>
            </a:r>
          </a:p>
        </p:txBody>
      </p:sp>
      <p:sp>
        <p:nvSpPr>
          <p:cNvPr id="6" name="Slide Number Placeholder 5">
            <a:extLst>
              <a:ext uri="{FF2B5EF4-FFF2-40B4-BE49-F238E27FC236}">
                <a16:creationId xmlns:a16="http://schemas.microsoft.com/office/drawing/2014/main" id="{38632C7D-3D99-79AE-4DE2-E2C14E633AA3}"/>
              </a:ext>
            </a:extLst>
          </p:cNvPr>
          <p:cNvSpPr>
            <a:spLocks noGrp="1"/>
          </p:cNvSpPr>
          <p:nvPr>
            <p:ph type="sldNum" sz="quarter" idx="18"/>
          </p:nvPr>
        </p:nvSpPr>
        <p:spPr/>
        <p:txBody>
          <a:bodyPr/>
          <a:lstStyle/>
          <a:p>
            <a:pPr defTabSz="685783">
              <a:defRPr/>
            </a:pPr>
            <a:fld id="{B71924C5-6ED0-AF4E-81FE-E86E76DEEDFE}" type="slidenum">
              <a:rPr lang="en-US">
                <a:solidFill>
                  <a:srgbClr val="FFFFFF"/>
                </a:solidFill>
              </a:rPr>
              <a:pPr defTabSz="685783">
                <a:defRPr/>
              </a:pPr>
              <a:t>44</a:t>
            </a:fld>
            <a:endParaRPr lang="en-US">
              <a:solidFill>
                <a:srgbClr val="FFFFFF"/>
              </a:solidFill>
            </a:endParaRPr>
          </a:p>
        </p:txBody>
      </p:sp>
      <p:sp>
        <p:nvSpPr>
          <p:cNvPr id="9" name="Text Placeholder 1">
            <a:extLst>
              <a:ext uri="{FF2B5EF4-FFF2-40B4-BE49-F238E27FC236}">
                <a16:creationId xmlns:a16="http://schemas.microsoft.com/office/drawing/2014/main" id="{865A465E-3DC1-C3F9-E12B-2A77D5D203D5}"/>
              </a:ext>
            </a:extLst>
          </p:cNvPr>
          <p:cNvSpPr txBox="1">
            <a:spLocks/>
          </p:cNvSpPr>
          <p:nvPr/>
        </p:nvSpPr>
        <p:spPr>
          <a:xfrm>
            <a:off x="1859303" y="62804"/>
            <a:ext cx="5425397" cy="515741"/>
          </a:xfrm>
          <a:prstGeom prst="rect">
            <a:avLst/>
          </a:prstGeom>
        </p:spPr>
        <p:txBody>
          <a:bodyPr vert="horz" lIns="91440" tIns="45720" rIns="91440" bIns="45720" rtlCol="0">
            <a:noAutofit/>
          </a:bodyPr>
          <a:lstStyle>
            <a:lvl1pPr marL="0" indent="0" algn="l" defTabSz="685800" rtl="0" eaLnBrk="1" fontAlgn="base" hangingPunct="1">
              <a:lnSpc>
                <a:spcPts val="3615"/>
              </a:lnSpc>
              <a:spcBef>
                <a:spcPts val="0"/>
              </a:spcBef>
              <a:spcAft>
                <a:spcPct val="0"/>
              </a:spcAft>
              <a:buFont typeface="Arial" panose="020B0604020202020204" pitchFamily="34" charset="0"/>
              <a:buNone/>
              <a:defRPr sz="3090" b="0" kern="1200" cap="all" baseline="0">
                <a:solidFill>
                  <a:schemeClr val="accent2"/>
                </a:solidFill>
                <a:latin typeface="Arial" panose="020B0604020202020204" pitchFamily="34" charset="0"/>
                <a:ea typeface="+mn-ea"/>
                <a:cs typeface="Arial" panose="020B0604020202020204" pitchFamily="34" charset="0"/>
              </a:defRPr>
            </a:lvl1pPr>
            <a:lvl2pPr marL="342900" indent="0" algn="l" defTabSz="685800" rtl="0" eaLnBrk="1" fontAlgn="base" hangingPunct="1">
              <a:lnSpc>
                <a:spcPct val="90000"/>
              </a:lnSpc>
              <a:spcBef>
                <a:spcPts val="375"/>
              </a:spcBef>
              <a:spcAft>
                <a:spcPct val="0"/>
              </a:spcAft>
              <a:buFont typeface="Arial" panose="020B0604020202020204" pitchFamily="34" charset="0"/>
              <a:buNone/>
              <a:defRPr sz="1500" kern="1200">
                <a:solidFill>
                  <a:schemeClr val="tx1">
                    <a:tint val="75000"/>
                  </a:schemeClr>
                </a:solidFill>
                <a:latin typeface="Arial" panose="020B0604020202020204" pitchFamily="34" charset="0"/>
                <a:ea typeface="+mn-ea"/>
                <a:cs typeface="Arial" panose="020B0604020202020204" pitchFamily="34" charset="0"/>
              </a:defRPr>
            </a:lvl2pPr>
            <a:lvl3pPr marL="685800" indent="0" algn="l" defTabSz="685800" rtl="0" eaLnBrk="1" fontAlgn="base" hangingPunct="1">
              <a:lnSpc>
                <a:spcPct val="90000"/>
              </a:lnSpc>
              <a:spcBef>
                <a:spcPts val="375"/>
              </a:spcBef>
              <a:spcAft>
                <a:spcPct val="0"/>
              </a:spcAft>
              <a:buFont typeface="Arial" panose="020B0604020202020204" pitchFamily="34" charset="0"/>
              <a:buNone/>
              <a:defRPr sz="1350" kern="1200">
                <a:solidFill>
                  <a:schemeClr val="tx1">
                    <a:tint val="75000"/>
                  </a:schemeClr>
                </a:solidFill>
                <a:latin typeface="Arial" panose="020B0604020202020204" pitchFamily="34" charset="0"/>
                <a:ea typeface="+mn-ea"/>
                <a:cs typeface="Arial" panose="020B0604020202020204" pitchFamily="34" charset="0"/>
              </a:defRPr>
            </a:lvl3pPr>
            <a:lvl4pPr marL="1028700" indent="0" algn="l" defTabSz="685800" rtl="0" eaLnBrk="1" fontAlgn="base" hangingPunct="1">
              <a:lnSpc>
                <a:spcPct val="90000"/>
              </a:lnSpc>
              <a:spcBef>
                <a:spcPts val="375"/>
              </a:spcBef>
              <a:spcAft>
                <a:spcPct val="0"/>
              </a:spcAft>
              <a:buFont typeface="Arial" panose="020B0604020202020204" pitchFamily="34" charset="0"/>
              <a:buNone/>
              <a:defRPr sz="1200" kern="1200">
                <a:solidFill>
                  <a:schemeClr val="tx1">
                    <a:tint val="75000"/>
                  </a:schemeClr>
                </a:solidFill>
                <a:latin typeface="Arial" panose="020B0604020202020204" pitchFamily="34" charset="0"/>
                <a:ea typeface="+mn-ea"/>
                <a:cs typeface="Arial" panose="020B0604020202020204" pitchFamily="34" charset="0"/>
              </a:defRPr>
            </a:lvl4pPr>
            <a:lvl5pPr marL="1371600" indent="0" algn="l" defTabSz="685800" rtl="0" eaLnBrk="1" fontAlgn="base" hangingPunct="1">
              <a:lnSpc>
                <a:spcPct val="90000"/>
              </a:lnSpc>
              <a:spcBef>
                <a:spcPts val="375"/>
              </a:spcBef>
              <a:spcAft>
                <a:spcPct val="0"/>
              </a:spcAft>
              <a:buFont typeface="Arial" panose="020B0604020202020204" pitchFamily="34" charset="0"/>
              <a:buNone/>
              <a:defRPr sz="1200" kern="1200">
                <a:solidFill>
                  <a:schemeClr val="tx1">
                    <a:tint val="75000"/>
                  </a:schemeClr>
                </a:solidFill>
                <a:latin typeface="Arial" panose="020B0604020202020204" pitchFamily="34" charset="0"/>
                <a:ea typeface="+mn-ea"/>
                <a:cs typeface="Arial" panose="020B0604020202020204" pitchFamily="34" charset="0"/>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algn="ctr" defTabSz="685783">
              <a:defRPr/>
            </a:pPr>
            <a:r>
              <a:rPr lang="en-US" sz="2800">
                <a:solidFill>
                  <a:srgbClr val="430098"/>
                </a:solidFill>
                <a:effectLst>
                  <a:outerShdw blurRad="50800" dist="38100" dir="2700000" algn="tl" rotWithShape="0">
                    <a:prstClr val="black">
                      <a:alpha val="40000"/>
                    </a:prstClr>
                  </a:outerShdw>
                </a:effectLst>
              </a:rPr>
              <a:t>Executive</a:t>
            </a:r>
            <a:r>
              <a:rPr lang="en-US" sz="2800">
                <a:solidFill>
                  <a:srgbClr val="00BCD2"/>
                </a:solidFill>
              </a:rPr>
              <a:t> </a:t>
            </a:r>
            <a:r>
              <a:rPr lang="en-US" sz="2800">
                <a:solidFill>
                  <a:srgbClr val="430098"/>
                </a:solidFill>
                <a:effectLst>
                  <a:outerShdw blurRad="50800" dist="38100" dir="2700000" algn="tl" rotWithShape="0">
                    <a:prstClr val="black">
                      <a:alpha val="40000"/>
                    </a:prstClr>
                  </a:outerShdw>
                </a:effectLst>
              </a:rPr>
              <a:t>Summary</a:t>
            </a:r>
          </a:p>
        </p:txBody>
      </p:sp>
    </p:spTree>
    <p:extLst>
      <p:ext uri="{BB962C8B-B14F-4D97-AF65-F5344CB8AC3E}">
        <p14:creationId xmlns:p14="http://schemas.microsoft.com/office/powerpoint/2010/main" val="17130672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3178926" y="88575"/>
            <a:ext cx="2786149" cy="503237"/>
          </a:xfrm>
        </p:spPr>
        <p:txBody>
          <a:bodyPr/>
          <a:lstStyle/>
          <a:p>
            <a:pPr>
              <a:defRPr/>
            </a:pPr>
            <a:r>
              <a:rPr lang="en-US" sz="1800">
                <a:solidFill>
                  <a:schemeClr val="accent1"/>
                </a:solidFill>
                <a:effectLst>
                  <a:outerShdw blurRad="50800" dist="38100" dir="2700000" algn="tl" rotWithShape="0">
                    <a:prstClr val="black">
                      <a:alpha val="40000"/>
                    </a:prstClr>
                  </a:outerShdw>
                </a:effectLst>
              </a:rPr>
              <a:t>IOBI FY2027 budget</a:t>
            </a: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BB796DC0-8DBA-4297-A04A-D8319AAB3530}"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45</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30AAFD4B-978D-40E8-81B0-BAF77F55041E}"/>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sp>
        <p:nvSpPr>
          <p:cNvPr id="6" name="Rectangle 5">
            <a:extLst>
              <a:ext uri="{FF2B5EF4-FFF2-40B4-BE49-F238E27FC236}">
                <a16:creationId xmlns:a16="http://schemas.microsoft.com/office/drawing/2014/main" id="{C6FD473A-FDBC-A2C6-9EE6-1F9B787E4E89}"/>
              </a:ext>
            </a:extLst>
          </p:cNvPr>
          <p:cNvSpPr/>
          <p:nvPr/>
        </p:nvSpPr>
        <p:spPr>
          <a:xfrm>
            <a:off x="6265078" y="1406270"/>
            <a:ext cx="2568633" cy="663572"/>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Depreciation&amp; Amortization:</a:t>
            </a:r>
            <a:r>
              <a:rPr lang="en-US"/>
              <a:t> </a:t>
            </a:r>
            <a:r>
              <a:rPr lang="en-US" sz="1000">
                <a:solidFill>
                  <a:schemeClr val="accent3">
                    <a:lumMod val="60000"/>
                    <a:lumOff val="40000"/>
                  </a:schemeClr>
                </a:solidFill>
                <a:latin typeface="Arial" panose="020B0604020202020204" pitchFamily="34" charset="0"/>
                <a:cs typeface="Arial" panose="020B0604020202020204" pitchFamily="34" charset="0"/>
              </a:rPr>
              <a:t>Is unfavorable due to timing of project completion and assets going into service. </a:t>
            </a:r>
          </a:p>
        </p:txBody>
      </p:sp>
      <p:sp>
        <p:nvSpPr>
          <p:cNvPr id="7" name="Rectangle 6">
            <a:extLst>
              <a:ext uri="{FF2B5EF4-FFF2-40B4-BE49-F238E27FC236}">
                <a16:creationId xmlns:a16="http://schemas.microsoft.com/office/drawing/2014/main" id="{E491A188-5789-A530-6C68-EB0E0AF7C54C}"/>
              </a:ext>
            </a:extLst>
          </p:cNvPr>
          <p:cNvSpPr/>
          <p:nvPr/>
        </p:nvSpPr>
        <p:spPr>
          <a:xfrm>
            <a:off x="6265078" y="2190750"/>
            <a:ext cx="2568633" cy="509047"/>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Insurance Expense:</a:t>
            </a:r>
            <a:r>
              <a:rPr lang="en-US"/>
              <a:t> </a:t>
            </a:r>
            <a:r>
              <a:rPr lang="en-US" sz="1000">
                <a:solidFill>
                  <a:schemeClr val="accent3">
                    <a:lumMod val="60000"/>
                    <a:lumOff val="40000"/>
                  </a:schemeClr>
                </a:solidFill>
                <a:latin typeface="Arial" panose="020B0604020202020204" pitchFamily="34" charset="0"/>
                <a:cs typeface="Arial" panose="020B0604020202020204" pitchFamily="34" charset="0"/>
              </a:rPr>
              <a:t>Is unfavorable due to rate increases</a:t>
            </a:r>
            <a:r>
              <a:rPr lang="en-US" sz="1000">
                <a:solidFill>
                  <a:schemeClr val="tx1"/>
                </a:solidFill>
                <a:latin typeface="Arial" panose="020B0604020202020204" pitchFamily="34" charset="0"/>
                <a:cs typeface="Arial" panose="020B0604020202020204" pitchFamily="34" charset="0"/>
              </a:rPr>
              <a:t>. </a:t>
            </a:r>
          </a:p>
        </p:txBody>
      </p:sp>
      <p:pic>
        <p:nvPicPr>
          <p:cNvPr id="9" name="Picture 8" descr="A purple text on a black background&#10;&#10;Description automatically generated">
            <a:extLst>
              <a:ext uri="{FF2B5EF4-FFF2-40B4-BE49-F238E27FC236}">
                <a16:creationId xmlns:a16="http://schemas.microsoft.com/office/drawing/2014/main" id="{FCC62322-AF7E-E199-4E38-01D8443B3A32}"/>
              </a:ext>
            </a:extLst>
          </p:cNvPr>
          <p:cNvPicPr>
            <a:picLocks noChangeAspect="1"/>
          </p:cNvPicPr>
          <p:nvPr/>
        </p:nvPicPr>
        <p:blipFill>
          <a:blip r:embed="rId3" cstate="print"/>
          <a:stretch>
            <a:fillRect/>
          </a:stretch>
        </p:blipFill>
        <p:spPr>
          <a:xfrm>
            <a:off x="6629904" y="4181731"/>
            <a:ext cx="2514096" cy="641094"/>
          </a:xfrm>
          <a:prstGeom prst="rect">
            <a:avLst/>
          </a:prstGeom>
          <a:noFill/>
        </p:spPr>
      </p:pic>
      <p:sp>
        <p:nvSpPr>
          <p:cNvPr id="2" name="Rectangle 1">
            <a:extLst>
              <a:ext uri="{FF2B5EF4-FFF2-40B4-BE49-F238E27FC236}">
                <a16:creationId xmlns:a16="http://schemas.microsoft.com/office/drawing/2014/main" id="{F16C02CF-CBCA-A5D3-9E45-F79313277946}"/>
              </a:ext>
            </a:extLst>
          </p:cNvPr>
          <p:cNvSpPr/>
          <p:nvPr/>
        </p:nvSpPr>
        <p:spPr>
          <a:xfrm>
            <a:off x="6265078" y="667584"/>
            <a:ext cx="2568633" cy="644647"/>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Building Utilities and Maintenance: </a:t>
            </a:r>
            <a:r>
              <a:rPr lang="en-US" sz="1000">
                <a:solidFill>
                  <a:schemeClr val="accent3">
                    <a:lumMod val="60000"/>
                    <a:lumOff val="40000"/>
                  </a:schemeClr>
                </a:solidFill>
                <a:latin typeface="Arial" panose="020B0604020202020204" pitchFamily="34" charset="0"/>
                <a:cs typeface="Arial" panose="020B0604020202020204" pitchFamily="34" charset="0"/>
              </a:rPr>
              <a:t>increased</a:t>
            </a:r>
            <a:r>
              <a:rPr lang="en-US" sz="1000" b="1">
                <a:solidFill>
                  <a:schemeClr val="accent3">
                    <a:lumMod val="60000"/>
                    <a:lumOff val="40000"/>
                  </a:schemeClr>
                </a:solidFill>
                <a:latin typeface="Arial" panose="020B0604020202020204" pitchFamily="34" charset="0"/>
                <a:cs typeface="Arial" panose="020B0604020202020204" pitchFamily="34" charset="0"/>
              </a:rPr>
              <a:t> </a:t>
            </a:r>
            <a:r>
              <a:rPr lang="en-US" sz="1000">
                <a:solidFill>
                  <a:schemeClr val="accent3">
                    <a:lumMod val="60000"/>
                    <a:lumOff val="40000"/>
                  </a:schemeClr>
                </a:solidFill>
                <a:latin typeface="Arial" panose="020B0604020202020204" pitchFamily="34" charset="0"/>
                <a:cs typeface="Arial" panose="020B0604020202020204" pitchFamily="34" charset="0"/>
              </a:rPr>
              <a:t>Building repairs in line with 2026F,  anticipated increased property taxes and utilities.   </a:t>
            </a:r>
            <a:endParaRPr lang="en-US" sz="1000">
              <a:solidFill>
                <a:schemeClr val="tx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9C776B73-0E48-8E23-25FE-C10FB8C74542}"/>
              </a:ext>
            </a:extLst>
          </p:cNvPr>
          <p:cNvSpPr/>
          <p:nvPr/>
        </p:nvSpPr>
        <p:spPr>
          <a:xfrm>
            <a:off x="6265078" y="2785799"/>
            <a:ext cx="2568633" cy="509047"/>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Professional Fees &amp; Services:</a:t>
            </a:r>
            <a:r>
              <a:rPr lang="en-US" sz="1000">
                <a:solidFill>
                  <a:schemeClr val="tx1"/>
                </a:solidFill>
                <a:latin typeface="Arial" panose="020B0604020202020204" pitchFamily="34" charset="0"/>
                <a:cs typeface="Arial" panose="020B0604020202020204" pitchFamily="34" charset="0"/>
              </a:rPr>
              <a:t>  </a:t>
            </a:r>
            <a:r>
              <a:rPr lang="en-US" sz="1000">
                <a:solidFill>
                  <a:schemeClr val="accent3">
                    <a:lumMod val="60000"/>
                    <a:lumOff val="40000"/>
                  </a:schemeClr>
                </a:solidFill>
                <a:latin typeface="Arial" panose="020B0604020202020204" pitchFamily="34" charset="0"/>
                <a:cs typeface="Arial" panose="020B0604020202020204" pitchFamily="34" charset="0"/>
              </a:rPr>
              <a:t>is</a:t>
            </a:r>
            <a:r>
              <a:rPr lang="en-US" sz="1000">
                <a:solidFill>
                  <a:schemeClr val="tx1"/>
                </a:solidFill>
                <a:latin typeface="Arial" panose="020B0604020202020204" pitchFamily="34" charset="0"/>
                <a:cs typeface="Arial" panose="020B0604020202020204" pitchFamily="34" charset="0"/>
              </a:rPr>
              <a:t> </a:t>
            </a:r>
            <a:r>
              <a:rPr lang="en-US" sz="1000">
                <a:solidFill>
                  <a:schemeClr val="accent3">
                    <a:lumMod val="60000"/>
                    <a:lumOff val="40000"/>
                  </a:schemeClr>
                </a:solidFill>
                <a:latin typeface="Arial" panose="020B0604020202020204" pitchFamily="34" charset="0"/>
                <a:cs typeface="Arial" panose="020B0604020202020204" pitchFamily="34" charset="0"/>
              </a:rPr>
              <a:t>favorable due to reduced bank fees</a:t>
            </a:r>
          </a:p>
        </p:txBody>
      </p:sp>
      <p:pic>
        <p:nvPicPr>
          <p:cNvPr id="11" name="Picture 10">
            <a:extLst>
              <a:ext uri="{FF2B5EF4-FFF2-40B4-BE49-F238E27FC236}">
                <a16:creationId xmlns:a16="http://schemas.microsoft.com/office/drawing/2014/main" id="{F16F1BBD-A415-C32E-0A4B-DF4629A168BA}"/>
              </a:ext>
            </a:extLst>
          </p:cNvPr>
          <p:cNvPicPr>
            <a:picLocks noChangeAspect="1"/>
          </p:cNvPicPr>
          <p:nvPr/>
        </p:nvPicPr>
        <p:blipFill>
          <a:blip r:embed="rId4"/>
          <a:stretch>
            <a:fillRect/>
          </a:stretch>
        </p:blipFill>
        <p:spPr>
          <a:xfrm>
            <a:off x="685799" y="647845"/>
            <a:ext cx="5498992" cy="3533886"/>
          </a:xfrm>
          <a:prstGeom prst="rect">
            <a:avLst/>
          </a:prstGeom>
        </p:spPr>
      </p:pic>
    </p:spTree>
    <p:extLst>
      <p:ext uri="{BB962C8B-B14F-4D97-AF65-F5344CB8AC3E}">
        <p14:creationId xmlns:p14="http://schemas.microsoft.com/office/powerpoint/2010/main" val="38826271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3148243" y="120665"/>
            <a:ext cx="2847515" cy="462959"/>
          </a:xfrm>
        </p:spPr>
        <p:txBody>
          <a:bodyPr/>
          <a:lstStyle/>
          <a:p>
            <a:pPr algn="ctr">
              <a:defRPr/>
            </a:pPr>
            <a:r>
              <a:rPr lang="en-US" sz="1800">
                <a:solidFill>
                  <a:schemeClr val="accent1"/>
                </a:solidFill>
                <a:effectLst>
                  <a:outerShdw blurRad="50800" dist="38100" dir="2700000" algn="tl" rotWithShape="0">
                    <a:prstClr val="black">
                      <a:alpha val="40000"/>
                    </a:prstClr>
                  </a:outerShdw>
                </a:effectLst>
              </a:rPr>
              <a:t>FY2027 CAPEX BUDGET</a:t>
            </a:r>
            <a:endParaRPr lang="en-US" sz="2000"/>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735128D0-CE13-4212-85D9-B694E9D5814C}" type="datetime4">
              <a:rPr lang="en-US" altLang="en-US" sz="900" smtClean="0">
                <a:solidFill>
                  <a:schemeClr val="bg1"/>
                </a:solidFill>
                <a:latin typeface="Arial" panose="020B0604020202020204" pitchFamily="34" charset="0"/>
              </a:rPr>
              <a:t>February 9, 2026</a:t>
            </a:fld>
            <a:endParaRPr lang="en-US" altLang="en-US" sz="900">
              <a:solidFill>
                <a:schemeClr val="bg1"/>
              </a:solidFill>
              <a:latin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C0B0C8D-8F03-1047-9C69-CD9CA23E3E8B}" type="slidenum">
              <a:rPr lang="en-US" altLang="en-US" sz="900">
                <a:solidFill>
                  <a:schemeClr val="bg1"/>
                </a:solidFill>
                <a:latin typeface="Arial" panose="020B0604020202020204" pitchFamily="34" charset="0"/>
              </a:rPr>
              <a:pPr fontAlgn="base">
                <a:spcBef>
                  <a:spcPct val="0"/>
                </a:spcBef>
                <a:spcAft>
                  <a:spcPct val="0"/>
                </a:spcAft>
              </a:pPr>
              <a:t>46</a:t>
            </a:fld>
            <a:endParaRPr lang="en-US" altLang="en-US" sz="900">
              <a:solidFill>
                <a:schemeClr val="bg1"/>
              </a:solidFill>
              <a:latin typeface="Arial" panose="020B0604020202020204" pitchFamily="34" charset="0"/>
            </a:endParaRPr>
          </a:p>
        </p:txBody>
      </p:sp>
      <p:sp>
        <p:nvSpPr>
          <p:cNvPr id="5" name="Footer Placeholder 4">
            <a:extLst>
              <a:ext uri="{FF2B5EF4-FFF2-40B4-BE49-F238E27FC236}">
                <a16:creationId xmlns:a16="http://schemas.microsoft.com/office/drawing/2014/main" id="{E002371A-81F2-4095-8B5C-E38877565E67}"/>
              </a:ext>
            </a:extLst>
          </p:cNvPr>
          <p:cNvSpPr>
            <a:spLocks noGrp="1"/>
          </p:cNvSpPr>
          <p:nvPr>
            <p:ph type="ftr" sz="quarter" idx="18"/>
          </p:nvPr>
        </p:nvSpPr>
        <p:spPr/>
        <p:txBody>
          <a:bodyPr/>
          <a:lstStyle/>
          <a:p>
            <a:pPr>
              <a:defRPr/>
            </a:pPr>
            <a:r>
              <a:rPr lang="en-US"/>
              <a:t>Stellar MLS</a:t>
            </a:r>
          </a:p>
        </p:txBody>
      </p:sp>
      <p:pic>
        <p:nvPicPr>
          <p:cNvPr id="2" name="Picture 1" descr="A purple text on a black background&#10;&#10;Description automatically generated">
            <a:extLst>
              <a:ext uri="{FF2B5EF4-FFF2-40B4-BE49-F238E27FC236}">
                <a16:creationId xmlns:a16="http://schemas.microsoft.com/office/drawing/2014/main" id="{125887F0-E448-0A6A-F1C2-F483B534D7E7}"/>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pic>
        <p:nvPicPr>
          <p:cNvPr id="6" name="Picture 5">
            <a:extLst>
              <a:ext uri="{FF2B5EF4-FFF2-40B4-BE49-F238E27FC236}">
                <a16:creationId xmlns:a16="http://schemas.microsoft.com/office/drawing/2014/main" id="{6551BF2E-0A16-7E21-D20E-4E50063E3982}"/>
              </a:ext>
            </a:extLst>
          </p:cNvPr>
          <p:cNvPicPr>
            <a:picLocks noChangeAspect="1"/>
          </p:cNvPicPr>
          <p:nvPr/>
        </p:nvPicPr>
        <p:blipFill>
          <a:blip r:embed="rId3"/>
          <a:stretch>
            <a:fillRect/>
          </a:stretch>
        </p:blipFill>
        <p:spPr>
          <a:xfrm>
            <a:off x="2188118" y="1376905"/>
            <a:ext cx="4342857" cy="1752381"/>
          </a:xfrm>
          <a:prstGeom prst="rect">
            <a:avLst/>
          </a:prstGeom>
        </p:spPr>
      </p:pic>
    </p:spTree>
    <p:extLst>
      <p:ext uri="{BB962C8B-B14F-4D97-AF65-F5344CB8AC3E}">
        <p14:creationId xmlns:p14="http://schemas.microsoft.com/office/powerpoint/2010/main" val="1908327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2328804" y="0"/>
            <a:ext cx="4486392" cy="503237"/>
          </a:xfrm>
        </p:spPr>
        <p:txBody>
          <a:bodyPr/>
          <a:lstStyle/>
          <a:p>
            <a:pPr>
              <a:defRPr/>
            </a:pPr>
            <a:r>
              <a:rPr lang="en-US" sz="1800">
                <a:solidFill>
                  <a:schemeClr val="accent1"/>
                </a:solidFill>
                <a:effectLst>
                  <a:outerShdw blurRad="50800" dist="38100" dir="2700000" algn="tl" rotWithShape="0">
                    <a:prstClr val="black">
                      <a:alpha val="40000"/>
                    </a:prstClr>
                  </a:outerShdw>
                </a:effectLst>
              </a:rPr>
              <a:t>IOBI FY2027 cash flow budget</a:t>
            </a: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BB796DC0-8DBA-4297-A04A-D8319AAB3530}"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47</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30AAFD4B-978D-40E8-81B0-BAF77F55041E}"/>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pic>
        <p:nvPicPr>
          <p:cNvPr id="4" name="Picture 3">
            <a:extLst>
              <a:ext uri="{FF2B5EF4-FFF2-40B4-BE49-F238E27FC236}">
                <a16:creationId xmlns:a16="http://schemas.microsoft.com/office/drawing/2014/main" id="{233AB75F-84CE-573A-DDE6-DA39A402A0A7}"/>
              </a:ext>
            </a:extLst>
          </p:cNvPr>
          <p:cNvPicPr>
            <a:picLocks noChangeAspect="1"/>
          </p:cNvPicPr>
          <p:nvPr/>
        </p:nvPicPr>
        <p:blipFill>
          <a:blip r:embed="rId3"/>
          <a:stretch>
            <a:fillRect/>
          </a:stretch>
        </p:blipFill>
        <p:spPr>
          <a:xfrm>
            <a:off x="531813" y="543085"/>
            <a:ext cx="7841673" cy="4239892"/>
          </a:xfrm>
          <a:prstGeom prst="rect">
            <a:avLst/>
          </a:prstGeom>
        </p:spPr>
      </p:pic>
    </p:spTree>
    <p:extLst>
      <p:ext uri="{BB962C8B-B14F-4D97-AF65-F5344CB8AC3E}">
        <p14:creationId xmlns:p14="http://schemas.microsoft.com/office/powerpoint/2010/main" val="41062273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511094" y="2599805"/>
            <a:ext cx="8121811" cy="1011035"/>
          </a:xfrm>
        </p:spPr>
        <p:txBody>
          <a:bodyPr/>
          <a:lstStyle/>
          <a:p>
            <a:pPr algn="ctr"/>
            <a:r>
              <a:rPr lang="en-US" sz="3200"/>
              <a:t>UCO FY2027</a:t>
            </a:r>
            <a:br>
              <a:rPr lang="en-US" sz="3200"/>
            </a:br>
            <a:r>
              <a:rPr lang="en-US" sz="3200"/>
              <a:t> Budget</a:t>
            </a:r>
            <a:endParaRPr lang="en-US" sz="2800" b="1"/>
          </a:p>
        </p:txBody>
      </p:sp>
      <p:pic>
        <p:nvPicPr>
          <p:cNvPr id="5" name="Picture 4" descr="Logo&#10;&#10;Description automatically generated with medium confidence">
            <a:extLst>
              <a:ext uri="{FF2B5EF4-FFF2-40B4-BE49-F238E27FC236}">
                <a16:creationId xmlns:a16="http://schemas.microsoft.com/office/drawing/2014/main" id="{3873D455-9DFF-479D-ABBC-D0CDE06DD6F8}"/>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39860503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urple text on a black background&#10;&#10;Description automatically generated">
            <a:extLst>
              <a:ext uri="{FF2B5EF4-FFF2-40B4-BE49-F238E27FC236}">
                <a16:creationId xmlns:a16="http://schemas.microsoft.com/office/drawing/2014/main" id="{0DB75DB6-04DE-66A9-898B-D2C91D49B606}"/>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
        <p:nvSpPr>
          <p:cNvPr id="2" name="Text Placeholder 1">
            <a:extLst>
              <a:ext uri="{FF2B5EF4-FFF2-40B4-BE49-F238E27FC236}">
                <a16:creationId xmlns:a16="http://schemas.microsoft.com/office/drawing/2014/main" id="{6E45D5F8-C559-49A7-A791-0B286C28B9CF}"/>
              </a:ext>
            </a:extLst>
          </p:cNvPr>
          <p:cNvSpPr>
            <a:spLocks noGrp="1"/>
          </p:cNvSpPr>
          <p:nvPr>
            <p:ph type="body" idx="1"/>
          </p:nvPr>
        </p:nvSpPr>
        <p:spPr>
          <a:xfrm>
            <a:off x="2457750" y="1"/>
            <a:ext cx="4228499" cy="515741"/>
          </a:xfrm>
        </p:spPr>
        <p:txBody>
          <a:bodyPr/>
          <a:lstStyle/>
          <a:p>
            <a:r>
              <a:rPr lang="en-US" sz="2800">
                <a:solidFill>
                  <a:srgbClr val="430098"/>
                </a:solidFill>
                <a:effectLst>
                  <a:outerShdw blurRad="50800" dist="38100" dir="2700000" algn="tl" rotWithShape="0">
                    <a:prstClr val="black">
                      <a:alpha val="40000"/>
                    </a:prstClr>
                  </a:outerShdw>
                </a:effectLst>
              </a:rPr>
              <a:t>Executive Summary</a:t>
            </a:r>
          </a:p>
        </p:txBody>
      </p:sp>
      <p:sp>
        <p:nvSpPr>
          <p:cNvPr id="3" name="Text Placeholder 2">
            <a:extLst>
              <a:ext uri="{FF2B5EF4-FFF2-40B4-BE49-F238E27FC236}">
                <a16:creationId xmlns:a16="http://schemas.microsoft.com/office/drawing/2014/main" id="{C0FEC28C-555B-1C05-486F-C860F0D1D2E4}"/>
              </a:ext>
            </a:extLst>
          </p:cNvPr>
          <p:cNvSpPr>
            <a:spLocks noGrp="1"/>
          </p:cNvSpPr>
          <p:nvPr>
            <p:ph type="body" sz="quarter" idx="15"/>
          </p:nvPr>
        </p:nvSpPr>
        <p:spPr>
          <a:xfrm>
            <a:off x="190253" y="960873"/>
            <a:ext cx="8763491" cy="2639290"/>
          </a:xfrm>
          <a:solidFill>
            <a:schemeClr val="bg1"/>
          </a:solidFill>
        </p:spPr>
        <p:txBody>
          <a:bodyPr>
            <a:noAutofit/>
          </a:bodyPr>
          <a:lstStyle/>
          <a:p>
            <a:r>
              <a:rPr lang="en-US" sz="1100">
                <a:solidFill>
                  <a:schemeClr val="tx1"/>
                </a:solidFill>
              </a:rPr>
              <a:t>UCO consists of outreach efforts both internationally and domestically.</a:t>
            </a:r>
          </a:p>
          <a:p>
            <a:r>
              <a:rPr lang="en-US" sz="1100" b="1">
                <a:solidFill>
                  <a:schemeClr val="tx1"/>
                </a:solidFill>
              </a:rPr>
              <a:t>International Efforts:</a:t>
            </a:r>
          </a:p>
          <a:p>
            <a:r>
              <a:rPr lang="en-US" sz="1100" b="1">
                <a:solidFill>
                  <a:schemeClr val="tx1"/>
                </a:solidFill>
              </a:rPr>
              <a:t>FY2026 Success</a:t>
            </a:r>
          </a:p>
          <a:p>
            <a:pPr lvl="1"/>
            <a:r>
              <a:rPr lang="en-US" sz="1100">
                <a:solidFill>
                  <a:schemeClr val="tx1"/>
                </a:solidFill>
              </a:rPr>
              <a:t>UCO expanded from 17 to 31 active markets across 5 continents, supported 15+ global industry events, and secured its first paying global client—without scaling fixed costs</a:t>
            </a:r>
          </a:p>
          <a:p>
            <a:pPr lvl="1"/>
            <a:r>
              <a:rPr lang="en-US" sz="1100">
                <a:solidFill>
                  <a:schemeClr val="tx1"/>
                </a:solidFill>
              </a:rPr>
              <a:t>UCO is now positioned as a trusted global authority in MLS modernization, with multiple markets nearing implementation readiness</a:t>
            </a:r>
          </a:p>
          <a:p>
            <a:pPr lvl="1"/>
            <a:r>
              <a:rPr lang="en-US" sz="1100">
                <a:solidFill>
                  <a:schemeClr val="tx1"/>
                </a:solidFill>
              </a:rPr>
              <a:t>FY2026 validates UCO’s ability to operate with financial discipline while building global influence</a:t>
            </a:r>
          </a:p>
          <a:p>
            <a:r>
              <a:rPr lang="en-US" sz="1100" b="1">
                <a:solidFill>
                  <a:schemeClr val="tx1"/>
                </a:solidFill>
              </a:rPr>
              <a:t>FY2027 Goals and Objectives</a:t>
            </a:r>
          </a:p>
          <a:p>
            <a:pPr lvl="1"/>
            <a:r>
              <a:rPr lang="en-US" sz="1100">
                <a:solidFill>
                  <a:schemeClr val="tx1"/>
                </a:solidFill>
              </a:rPr>
              <a:t>FY2027 is a controlled transition year focused on converting influence into diversified revenue—without sacrificing fiscal control.</a:t>
            </a:r>
          </a:p>
          <a:p>
            <a:pPr lvl="1"/>
            <a:r>
              <a:rPr lang="en-US" sz="1100">
                <a:solidFill>
                  <a:schemeClr val="tx1"/>
                </a:solidFill>
              </a:rPr>
              <a:t>UCO will convert advanced-stage global engagements into recurring consulting and implementation revenue</a:t>
            </a:r>
          </a:p>
          <a:p>
            <a:pPr lvl="1"/>
            <a:r>
              <a:rPr lang="en-US" sz="1100">
                <a:solidFill>
                  <a:schemeClr val="tx1"/>
                </a:solidFill>
              </a:rPr>
              <a:t>Most team or program expansion will be staged and tied directly to contracted or near-term revenue opportunities. </a:t>
            </a:r>
          </a:p>
          <a:p>
            <a:pPr marL="342892" lvl="1" indent="0">
              <a:buNone/>
            </a:pPr>
            <a:endParaRPr lang="en-US" sz="1100">
              <a:solidFill>
                <a:schemeClr val="tx1"/>
              </a:solidFill>
            </a:endParaRPr>
          </a:p>
          <a:p>
            <a:endParaRPr lang="en-US" sz="1050" b="1">
              <a:solidFill>
                <a:schemeClr val="tx1"/>
              </a:solidFill>
            </a:endParaRPr>
          </a:p>
        </p:txBody>
      </p:sp>
      <p:sp>
        <p:nvSpPr>
          <p:cNvPr id="4" name="Date Placeholder 3">
            <a:extLst>
              <a:ext uri="{FF2B5EF4-FFF2-40B4-BE49-F238E27FC236}">
                <a16:creationId xmlns:a16="http://schemas.microsoft.com/office/drawing/2014/main" id="{78F4AFBE-39BA-041D-0D5C-5FCF04B48381}"/>
              </a:ext>
            </a:extLst>
          </p:cNvPr>
          <p:cNvSpPr>
            <a:spLocks noGrp="1"/>
          </p:cNvSpPr>
          <p:nvPr>
            <p:ph type="dt" sz="half" idx="16"/>
          </p:nvPr>
        </p:nvSpPr>
        <p:spPr/>
        <p:txBody>
          <a:bodyPr/>
          <a:lstStyle/>
          <a:p>
            <a:pPr>
              <a:defRPr/>
            </a:pPr>
            <a:fld id="{A7425BA2-4BF8-4479-B17A-8E7649E6D530}" type="datetime4">
              <a:rPr lang="en-US">
                <a:solidFill>
                  <a:srgbClr val="FFFFFF"/>
                </a:solidFill>
              </a:rPr>
              <a:pPr>
                <a:defRPr/>
              </a:pPr>
              <a:t>February 9, 2026</a:t>
            </a:fld>
            <a:endParaRPr lang="en-US">
              <a:solidFill>
                <a:srgbClr val="FFFFFF"/>
              </a:solidFill>
            </a:endParaRPr>
          </a:p>
        </p:txBody>
      </p:sp>
      <p:sp>
        <p:nvSpPr>
          <p:cNvPr id="5" name="Footer Placeholder 4">
            <a:extLst>
              <a:ext uri="{FF2B5EF4-FFF2-40B4-BE49-F238E27FC236}">
                <a16:creationId xmlns:a16="http://schemas.microsoft.com/office/drawing/2014/main" id="{55FCE4F4-8FCD-AE9A-0C0A-952331B8CEC3}"/>
              </a:ext>
            </a:extLst>
          </p:cNvPr>
          <p:cNvSpPr>
            <a:spLocks noGrp="1"/>
          </p:cNvSpPr>
          <p:nvPr>
            <p:ph type="ftr" sz="quarter" idx="17"/>
          </p:nvPr>
        </p:nvSpPr>
        <p:spPr/>
        <p:txBody>
          <a:bodyPr/>
          <a:lstStyle/>
          <a:p>
            <a:pPr>
              <a:defRPr/>
            </a:pPr>
            <a:r>
              <a:rPr lang="en-US">
                <a:solidFill>
                  <a:srgbClr val="FFFFFF"/>
                </a:solidFill>
              </a:rPr>
              <a:t>Stellar MLS</a:t>
            </a:r>
          </a:p>
        </p:txBody>
      </p:sp>
      <p:sp>
        <p:nvSpPr>
          <p:cNvPr id="6" name="Slide Number Placeholder 5">
            <a:extLst>
              <a:ext uri="{FF2B5EF4-FFF2-40B4-BE49-F238E27FC236}">
                <a16:creationId xmlns:a16="http://schemas.microsoft.com/office/drawing/2014/main" id="{AC260A7F-9B68-CFD0-83B9-CF8141208AD3}"/>
              </a:ext>
            </a:extLst>
          </p:cNvPr>
          <p:cNvSpPr>
            <a:spLocks noGrp="1"/>
          </p:cNvSpPr>
          <p:nvPr>
            <p:ph type="sldNum" sz="quarter" idx="18"/>
          </p:nvPr>
        </p:nvSpPr>
        <p:spPr/>
        <p:txBody>
          <a:bodyPr/>
          <a:lstStyle/>
          <a:p>
            <a:pPr>
              <a:defRPr/>
            </a:pPr>
            <a:fld id="{B71924C5-6ED0-AF4E-81FE-E86E76DEEDFE}" type="slidenum">
              <a:rPr lang="en-US">
                <a:solidFill>
                  <a:srgbClr val="FFFFFF"/>
                </a:solidFill>
              </a:rPr>
              <a:pPr>
                <a:defRPr/>
              </a:pPr>
              <a:t>49</a:t>
            </a:fld>
            <a:endParaRPr lang="en-US">
              <a:solidFill>
                <a:srgbClr val="FFFFFF"/>
              </a:solidFill>
            </a:endParaRPr>
          </a:p>
        </p:txBody>
      </p:sp>
    </p:spTree>
    <p:extLst>
      <p:ext uri="{BB962C8B-B14F-4D97-AF65-F5344CB8AC3E}">
        <p14:creationId xmlns:p14="http://schemas.microsoft.com/office/powerpoint/2010/main" val="15457702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864DE-4D46-A86C-E542-E1ED8A665DD4}"/>
            </a:ext>
          </a:extLst>
        </p:cNvPr>
        <p:cNvGrpSpPr/>
        <p:nvPr/>
      </p:nvGrpSpPr>
      <p:grpSpPr>
        <a:xfrm>
          <a:off x="0" y="0"/>
          <a:ext cx="0" cy="0"/>
          <a:chOff x="0" y="0"/>
          <a:chExt cx="0" cy="0"/>
        </a:xfrm>
      </p:grpSpPr>
      <p:pic>
        <p:nvPicPr>
          <p:cNvPr id="7" name="Picture 6" descr="A purple text on a black background&#10;&#10;Description automatically generated">
            <a:extLst>
              <a:ext uri="{FF2B5EF4-FFF2-40B4-BE49-F238E27FC236}">
                <a16:creationId xmlns:a16="http://schemas.microsoft.com/office/drawing/2014/main" id="{3C5AE48B-0035-ADBA-5EFD-C286FAE8F49C}"/>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
        <p:nvSpPr>
          <p:cNvPr id="2" name="Text Placeholder 1">
            <a:extLst>
              <a:ext uri="{FF2B5EF4-FFF2-40B4-BE49-F238E27FC236}">
                <a16:creationId xmlns:a16="http://schemas.microsoft.com/office/drawing/2014/main" id="{EAB09AA6-BC86-6941-143B-D2E7AAD55DA3}"/>
              </a:ext>
            </a:extLst>
          </p:cNvPr>
          <p:cNvSpPr>
            <a:spLocks noGrp="1"/>
          </p:cNvSpPr>
          <p:nvPr>
            <p:ph type="body" idx="1"/>
          </p:nvPr>
        </p:nvSpPr>
        <p:spPr>
          <a:xfrm>
            <a:off x="2457750" y="1"/>
            <a:ext cx="4228499" cy="515741"/>
          </a:xfrm>
        </p:spPr>
        <p:txBody>
          <a:bodyPr/>
          <a:lstStyle/>
          <a:p>
            <a:r>
              <a:rPr lang="en-US" sz="2800">
                <a:solidFill>
                  <a:srgbClr val="430098"/>
                </a:solidFill>
                <a:effectLst>
                  <a:outerShdw blurRad="50800" dist="38100" dir="2700000" algn="tl" rotWithShape="0">
                    <a:prstClr val="black">
                      <a:alpha val="40000"/>
                    </a:prstClr>
                  </a:outerShdw>
                </a:effectLst>
              </a:rPr>
              <a:t>Executive Summary</a:t>
            </a:r>
          </a:p>
        </p:txBody>
      </p:sp>
      <p:sp>
        <p:nvSpPr>
          <p:cNvPr id="3" name="Text Placeholder 2">
            <a:extLst>
              <a:ext uri="{FF2B5EF4-FFF2-40B4-BE49-F238E27FC236}">
                <a16:creationId xmlns:a16="http://schemas.microsoft.com/office/drawing/2014/main" id="{C29ADA00-D467-B859-53B5-BB77A715121B}"/>
              </a:ext>
            </a:extLst>
          </p:cNvPr>
          <p:cNvSpPr>
            <a:spLocks noGrp="1"/>
          </p:cNvSpPr>
          <p:nvPr>
            <p:ph type="body" sz="quarter" idx="15"/>
          </p:nvPr>
        </p:nvSpPr>
        <p:spPr>
          <a:xfrm>
            <a:off x="190253" y="1052947"/>
            <a:ext cx="8763491" cy="2396836"/>
          </a:xfrm>
          <a:solidFill>
            <a:schemeClr val="bg1"/>
          </a:solidFill>
        </p:spPr>
        <p:txBody>
          <a:bodyPr>
            <a:noAutofit/>
          </a:bodyPr>
          <a:lstStyle/>
          <a:p>
            <a:r>
              <a:rPr lang="en-US" sz="1100" b="1">
                <a:solidFill>
                  <a:schemeClr val="tx1"/>
                </a:solidFill>
              </a:rPr>
              <a:t>Domestic Efforts:</a:t>
            </a:r>
            <a:endParaRPr lang="en-US" sz="1100">
              <a:solidFill>
                <a:schemeClr val="tx1"/>
              </a:solidFill>
            </a:endParaRPr>
          </a:p>
          <a:p>
            <a:pPr lvl="1"/>
            <a:r>
              <a:rPr lang="en-US" sz="1100">
                <a:solidFill>
                  <a:schemeClr val="tx1"/>
                </a:solidFill>
              </a:rPr>
              <a:t>Target audiences include U.S.-based associations exploring options to regionalize or consolidate MLS operations.</a:t>
            </a:r>
          </a:p>
          <a:p>
            <a:pPr lvl="1"/>
            <a:r>
              <a:rPr lang="en-US" sz="1100">
                <a:solidFill>
                  <a:schemeClr val="tx1"/>
                </a:solidFill>
              </a:rPr>
              <a:t>Initial services will involve consulting on MLS consolidation, with potential retail service agreements in the future.</a:t>
            </a:r>
          </a:p>
          <a:p>
            <a:pPr lvl="1"/>
            <a:r>
              <a:rPr lang="en-US" sz="1100">
                <a:solidFill>
                  <a:schemeClr val="tx1"/>
                </a:solidFill>
              </a:rPr>
              <a:t>Seeking opportunities for reciprocal access agreements (5 in FY2026) with MLSs in markets experiencing migration to and from Florida. </a:t>
            </a:r>
          </a:p>
          <a:p>
            <a:pPr lvl="1"/>
            <a:r>
              <a:rPr lang="en-US" sz="1100">
                <a:solidFill>
                  <a:schemeClr val="tx1"/>
                </a:solidFill>
              </a:rPr>
              <a:t>Efforts in this phase will leverage existing staff and resources, with a </a:t>
            </a:r>
            <a:r>
              <a:rPr lang="en-US" sz="1100" b="1">
                <a:solidFill>
                  <a:schemeClr val="tx1"/>
                </a:solidFill>
              </a:rPr>
              <a:t>modest investment</a:t>
            </a:r>
            <a:r>
              <a:rPr lang="en-US" sz="1100">
                <a:solidFill>
                  <a:schemeClr val="tx1"/>
                </a:solidFill>
              </a:rPr>
              <a:t> in marketing and promotion.</a:t>
            </a:r>
          </a:p>
          <a:p>
            <a:r>
              <a:rPr lang="en-US" sz="1100" b="1">
                <a:solidFill>
                  <a:schemeClr val="tx1"/>
                </a:solidFill>
              </a:rPr>
              <a:t>2026 Budget and Funding:</a:t>
            </a:r>
            <a:endParaRPr lang="en-US" sz="1100">
              <a:solidFill>
                <a:schemeClr val="tx1"/>
              </a:solidFill>
            </a:endParaRPr>
          </a:p>
          <a:p>
            <a:pPr>
              <a:buFont typeface="Arial" panose="020B0604020202020204" pitchFamily="34" charset="0"/>
              <a:buChar char="•"/>
            </a:pPr>
            <a:r>
              <a:rPr lang="en-US" sz="1100">
                <a:solidFill>
                  <a:schemeClr val="tx1"/>
                </a:solidFill>
              </a:rPr>
              <a:t>The 2026 Budget focuses on the International UCO effort. As noted in previous years, all labor is allocated within Stellar to assist in funding requirements as UCO ramps up efforts to monetize international markets. Domestic UCO costs will continue to be borne in the Stellar MLS budget</a:t>
            </a:r>
          </a:p>
          <a:p>
            <a:pPr lvl="1"/>
            <a:r>
              <a:rPr lang="en-US" sz="1050">
                <a:solidFill>
                  <a:schemeClr val="tx1"/>
                </a:solidFill>
              </a:rPr>
              <a:t>AS UCO attempts to monetize its international efforts, funding costs are increasing, requiring $1M as seed money for FY2027. </a:t>
            </a:r>
          </a:p>
          <a:p>
            <a:pPr lvl="1"/>
            <a:endParaRPr lang="en-US" sz="1100">
              <a:solidFill>
                <a:schemeClr val="tx1"/>
              </a:solidFill>
            </a:endParaRPr>
          </a:p>
          <a:p>
            <a:pPr marL="342892" lvl="1" indent="0">
              <a:buNone/>
            </a:pPr>
            <a:endParaRPr lang="en-US" sz="1100">
              <a:solidFill>
                <a:schemeClr val="tx1"/>
              </a:solidFill>
            </a:endParaRPr>
          </a:p>
          <a:p>
            <a:endParaRPr lang="en-US" sz="1050" b="1">
              <a:solidFill>
                <a:schemeClr val="tx1"/>
              </a:solidFill>
            </a:endParaRPr>
          </a:p>
        </p:txBody>
      </p:sp>
      <p:sp>
        <p:nvSpPr>
          <p:cNvPr id="4" name="Date Placeholder 3">
            <a:extLst>
              <a:ext uri="{FF2B5EF4-FFF2-40B4-BE49-F238E27FC236}">
                <a16:creationId xmlns:a16="http://schemas.microsoft.com/office/drawing/2014/main" id="{930F9E2E-0A17-F8D6-03B4-E203E58A7E9E}"/>
              </a:ext>
            </a:extLst>
          </p:cNvPr>
          <p:cNvSpPr>
            <a:spLocks noGrp="1"/>
          </p:cNvSpPr>
          <p:nvPr>
            <p:ph type="dt" sz="half" idx="16"/>
          </p:nvPr>
        </p:nvSpPr>
        <p:spPr/>
        <p:txBody>
          <a:bodyPr/>
          <a:lstStyle/>
          <a:p>
            <a:pPr>
              <a:defRPr/>
            </a:pPr>
            <a:fld id="{A7425BA2-4BF8-4479-B17A-8E7649E6D530}" type="datetime4">
              <a:rPr lang="en-US">
                <a:solidFill>
                  <a:srgbClr val="FFFFFF"/>
                </a:solidFill>
              </a:rPr>
              <a:pPr>
                <a:defRPr/>
              </a:pPr>
              <a:t>February 9, 2026</a:t>
            </a:fld>
            <a:endParaRPr lang="en-US">
              <a:solidFill>
                <a:srgbClr val="FFFFFF"/>
              </a:solidFill>
            </a:endParaRPr>
          </a:p>
        </p:txBody>
      </p:sp>
      <p:sp>
        <p:nvSpPr>
          <p:cNvPr id="5" name="Footer Placeholder 4">
            <a:extLst>
              <a:ext uri="{FF2B5EF4-FFF2-40B4-BE49-F238E27FC236}">
                <a16:creationId xmlns:a16="http://schemas.microsoft.com/office/drawing/2014/main" id="{C6D89132-1256-722B-C666-67DD52673297}"/>
              </a:ext>
            </a:extLst>
          </p:cNvPr>
          <p:cNvSpPr>
            <a:spLocks noGrp="1"/>
          </p:cNvSpPr>
          <p:nvPr>
            <p:ph type="ftr" sz="quarter" idx="17"/>
          </p:nvPr>
        </p:nvSpPr>
        <p:spPr/>
        <p:txBody>
          <a:bodyPr/>
          <a:lstStyle/>
          <a:p>
            <a:pPr>
              <a:defRPr/>
            </a:pPr>
            <a:r>
              <a:rPr lang="en-US">
                <a:solidFill>
                  <a:srgbClr val="FFFFFF"/>
                </a:solidFill>
              </a:rPr>
              <a:t>Stellar MLS</a:t>
            </a:r>
          </a:p>
        </p:txBody>
      </p:sp>
      <p:sp>
        <p:nvSpPr>
          <p:cNvPr id="6" name="Slide Number Placeholder 5">
            <a:extLst>
              <a:ext uri="{FF2B5EF4-FFF2-40B4-BE49-F238E27FC236}">
                <a16:creationId xmlns:a16="http://schemas.microsoft.com/office/drawing/2014/main" id="{A18988EF-A7C0-3A78-4E79-7B83A7EA168E}"/>
              </a:ext>
            </a:extLst>
          </p:cNvPr>
          <p:cNvSpPr>
            <a:spLocks noGrp="1"/>
          </p:cNvSpPr>
          <p:nvPr>
            <p:ph type="sldNum" sz="quarter" idx="18"/>
          </p:nvPr>
        </p:nvSpPr>
        <p:spPr/>
        <p:txBody>
          <a:bodyPr/>
          <a:lstStyle/>
          <a:p>
            <a:pPr>
              <a:defRPr/>
            </a:pPr>
            <a:fld id="{B71924C5-6ED0-AF4E-81FE-E86E76DEEDFE}" type="slidenum">
              <a:rPr lang="en-US">
                <a:solidFill>
                  <a:srgbClr val="FFFFFF"/>
                </a:solidFill>
              </a:rPr>
              <a:pPr>
                <a:defRPr/>
              </a:pPr>
              <a:t>50</a:t>
            </a:fld>
            <a:endParaRPr lang="en-US">
              <a:solidFill>
                <a:srgbClr val="FFFFFF"/>
              </a:solidFill>
            </a:endParaRPr>
          </a:p>
        </p:txBody>
      </p:sp>
    </p:spTree>
    <p:extLst>
      <p:ext uri="{BB962C8B-B14F-4D97-AF65-F5344CB8AC3E}">
        <p14:creationId xmlns:p14="http://schemas.microsoft.com/office/powerpoint/2010/main" val="29655731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1801813" y="135150"/>
            <a:ext cx="5043747" cy="508621"/>
          </a:xfrm>
        </p:spPr>
        <p:txBody>
          <a:bodyPr/>
          <a:lstStyle/>
          <a:p>
            <a:pPr algn="ctr">
              <a:defRPr/>
            </a:pPr>
            <a:r>
              <a:rPr lang="en-US" sz="1800">
                <a:solidFill>
                  <a:schemeClr val="accent1"/>
                </a:solidFill>
                <a:effectLst>
                  <a:outerShdw blurRad="50800" dist="38100" dir="2700000" algn="tl" rotWithShape="0">
                    <a:prstClr val="black">
                      <a:alpha val="40000"/>
                    </a:prstClr>
                  </a:outerShdw>
                </a:effectLst>
              </a:rPr>
              <a:t>UCO International FY2027 budget</a:t>
            </a: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BB796DC0-8DBA-4297-A04A-D8319AAB3530}"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51</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30AAFD4B-978D-40E8-81B0-BAF77F55041E}"/>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sp>
        <p:nvSpPr>
          <p:cNvPr id="4" name="Rectangle 3">
            <a:extLst>
              <a:ext uri="{FF2B5EF4-FFF2-40B4-BE49-F238E27FC236}">
                <a16:creationId xmlns:a16="http://schemas.microsoft.com/office/drawing/2014/main" id="{EF05BACA-235F-9DBE-2789-C28999084761}"/>
              </a:ext>
            </a:extLst>
          </p:cNvPr>
          <p:cNvSpPr/>
          <p:nvPr/>
        </p:nvSpPr>
        <p:spPr>
          <a:xfrm>
            <a:off x="6444769" y="2337147"/>
            <a:ext cx="2568633" cy="792302"/>
          </a:xfrm>
          <a:prstGeom prst="rect">
            <a:avLst/>
          </a:prstGeom>
          <a:effectLst>
            <a:outerShdw blurRad="50800" dist="381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General &amp; Administrative: </a:t>
            </a:r>
            <a:r>
              <a:rPr lang="en-US" sz="1000">
                <a:solidFill>
                  <a:schemeClr val="accent3">
                    <a:lumMod val="60000"/>
                    <a:lumOff val="40000"/>
                  </a:schemeClr>
                </a:solidFill>
                <a:latin typeface="Arial" panose="020B0604020202020204" pitchFamily="34" charset="0"/>
                <a:cs typeface="Arial" panose="020B0604020202020204" pitchFamily="34" charset="0"/>
              </a:rPr>
              <a:t>Technology Place Holder of $250K. Technology will most likely exceed this placeholder. requiring Board approval.</a:t>
            </a:r>
          </a:p>
        </p:txBody>
      </p:sp>
      <p:sp>
        <p:nvSpPr>
          <p:cNvPr id="6" name="Rectangle 5">
            <a:extLst>
              <a:ext uri="{FF2B5EF4-FFF2-40B4-BE49-F238E27FC236}">
                <a16:creationId xmlns:a16="http://schemas.microsoft.com/office/drawing/2014/main" id="{C6FD473A-FDBC-A2C6-9EE6-1F9B787E4E89}"/>
              </a:ext>
            </a:extLst>
          </p:cNvPr>
          <p:cNvSpPr/>
          <p:nvPr/>
        </p:nvSpPr>
        <p:spPr>
          <a:xfrm>
            <a:off x="6444771" y="3284062"/>
            <a:ext cx="2568633" cy="737812"/>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Travel, Meetings &amp; Events:</a:t>
            </a:r>
            <a:r>
              <a:rPr lang="en-US" sz="1000">
                <a:solidFill>
                  <a:schemeClr val="tx1"/>
                </a:solidFill>
                <a:latin typeface="Arial" panose="020B0604020202020204" pitchFamily="34" charset="0"/>
                <a:cs typeface="Arial" panose="020B0604020202020204" pitchFamily="34" charset="0"/>
              </a:rPr>
              <a:t> </a:t>
            </a:r>
            <a:r>
              <a:rPr lang="en-US" sz="1000">
                <a:solidFill>
                  <a:schemeClr val="accent3">
                    <a:lumMod val="60000"/>
                    <a:lumOff val="40000"/>
                  </a:schemeClr>
                </a:solidFill>
                <a:latin typeface="Arial" panose="020B0604020202020204" pitchFamily="34" charset="0"/>
                <a:cs typeface="Arial" panose="020B0604020202020204" pitchFamily="34" charset="0"/>
              </a:rPr>
              <a:t>Increase the tempo of business travel to support strengthening ties with existing MOUs and developing new business opportunities</a:t>
            </a:r>
            <a:r>
              <a:rPr lang="en-US" sz="1000">
                <a:solidFill>
                  <a:schemeClr val="tx1"/>
                </a:solidFill>
                <a:latin typeface="Arial" panose="020B0604020202020204" pitchFamily="34" charset="0"/>
                <a:cs typeface="Arial" panose="020B0604020202020204" pitchFamily="34" charset="0"/>
              </a:rPr>
              <a:t>. </a:t>
            </a:r>
          </a:p>
        </p:txBody>
      </p:sp>
      <p:pic>
        <p:nvPicPr>
          <p:cNvPr id="8" name="Picture 7" descr="A purple text on a black background&#10;&#10;Description automatically generated">
            <a:extLst>
              <a:ext uri="{FF2B5EF4-FFF2-40B4-BE49-F238E27FC236}">
                <a16:creationId xmlns:a16="http://schemas.microsoft.com/office/drawing/2014/main" id="{09315A05-1D48-88E7-A82F-81DCC68D70C8}"/>
              </a:ext>
            </a:extLst>
          </p:cNvPr>
          <p:cNvPicPr>
            <a:picLocks noChangeAspect="1"/>
          </p:cNvPicPr>
          <p:nvPr/>
        </p:nvPicPr>
        <p:blipFill>
          <a:blip r:embed="rId3" cstate="print"/>
          <a:stretch>
            <a:fillRect/>
          </a:stretch>
        </p:blipFill>
        <p:spPr>
          <a:xfrm>
            <a:off x="6629904" y="4181731"/>
            <a:ext cx="2514096" cy="641094"/>
          </a:xfrm>
          <a:prstGeom prst="rect">
            <a:avLst/>
          </a:prstGeom>
          <a:noFill/>
        </p:spPr>
      </p:pic>
      <p:sp>
        <p:nvSpPr>
          <p:cNvPr id="13" name="Rectangle 12">
            <a:extLst>
              <a:ext uri="{FF2B5EF4-FFF2-40B4-BE49-F238E27FC236}">
                <a16:creationId xmlns:a16="http://schemas.microsoft.com/office/drawing/2014/main" id="{C4D4BBE5-AC4F-298B-E7E8-1F970B8E19FC}"/>
              </a:ext>
            </a:extLst>
          </p:cNvPr>
          <p:cNvSpPr/>
          <p:nvPr/>
        </p:nvSpPr>
        <p:spPr>
          <a:xfrm>
            <a:off x="6444771" y="1450740"/>
            <a:ext cx="2568633" cy="792302"/>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Professional Fee &amp; Services: </a:t>
            </a:r>
            <a:r>
              <a:rPr lang="en-US" sz="1000">
                <a:solidFill>
                  <a:schemeClr val="accent3">
                    <a:lumMod val="60000"/>
                    <a:lumOff val="40000"/>
                  </a:schemeClr>
                </a:solidFill>
              </a:rPr>
              <a:t>Reduction attributable to the discontinuation of 1000 Watt Brand Development services.</a:t>
            </a:r>
            <a:endParaRPr lang="en-US" sz="1000" strike="sngStrike">
              <a:solidFill>
                <a:schemeClr val="accent3">
                  <a:lumMod val="60000"/>
                  <a:lumOff val="40000"/>
                </a:schemeClr>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594CDF7-BA57-C8A4-416A-038E80225984}"/>
              </a:ext>
            </a:extLst>
          </p:cNvPr>
          <p:cNvSpPr/>
          <p:nvPr/>
        </p:nvSpPr>
        <p:spPr>
          <a:xfrm>
            <a:off x="6444770" y="776244"/>
            <a:ext cx="2568633" cy="508621"/>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Revenue:</a:t>
            </a:r>
            <a:r>
              <a:rPr lang="en-US" sz="1000" b="1">
                <a:solidFill>
                  <a:schemeClr val="accent3">
                    <a:lumMod val="60000"/>
                    <a:lumOff val="40000"/>
                  </a:schemeClr>
                </a:solidFill>
                <a:latin typeface="Arial" panose="020B0604020202020204" pitchFamily="34" charset="0"/>
                <a:cs typeface="Arial" panose="020B0604020202020204" pitchFamily="34" charset="0"/>
              </a:rPr>
              <a:t> </a:t>
            </a:r>
            <a:r>
              <a:rPr lang="en-US" sz="1000">
                <a:solidFill>
                  <a:schemeClr val="accent3">
                    <a:lumMod val="60000"/>
                    <a:lumOff val="40000"/>
                  </a:schemeClr>
                </a:solidFill>
                <a:latin typeface="Arial" panose="020B0604020202020204" pitchFamily="34" charset="0"/>
                <a:cs typeface="Arial" panose="020B0604020202020204" pitchFamily="34" charset="0"/>
              </a:rPr>
              <a:t>Anticipated NAR India revenue. </a:t>
            </a:r>
            <a:endParaRPr lang="en-US" sz="1000">
              <a:solidFill>
                <a:schemeClr val="tx1"/>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EAF70FD2-0B2B-AFDA-2F28-435EBB4EFCA8}"/>
              </a:ext>
            </a:extLst>
          </p:cNvPr>
          <p:cNvPicPr>
            <a:picLocks noChangeAspect="1"/>
          </p:cNvPicPr>
          <p:nvPr/>
        </p:nvPicPr>
        <p:blipFill>
          <a:blip r:embed="rId4"/>
          <a:stretch>
            <a:fillRect/>
          </a:stretch>
        </p:blipFill>
        <p:spPr>
          <a:xfrm>
            <a:off x="591767" y="752702"/>
            <a:ext cx="5619048" cy="3638095"/>
          </a:xfrm>
          <a:prstGeom prst="rect">
            <a:avLst/>
          </a:prstGeom>
        </p:spPr>
      </p:pic>
    </p:spTree>
    <p:extLst>
      <p:ext uri="{BB962C8B-B14F-4D97-AF65-F5344CB8AC3E}">
        <p14:creationId xmlns:p14="http://schemas.microsoft.com/office/powerpoint/2010/main" val="17485456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2A05A-6FA8-7CCF-02B3-D2EDA9DED668}"/>
            </a:ext>
          </a:extLst>
        </p:cNvPr>
        <p:cNvGrpSpPr/>
        <p:nvPr/>
      </p:nvGrpSpPr>
      <p:grpSpPr>
        <a:xfrm>
          <a:off x="0" y="0"/>
          <a:ext cx="0" cy="0"/>
          <a:chOff x="0" y="0"/>
          <a:chExt cx="0" cy="0"/>
        </a:xfrm>
      </p:grpSpPr>
      <p:pic>
        <p:nvPicPr>
          <p:cNvPr id="2" name="Picture 1" descr="A purple text on a black background&#10;&#10;Description automatically generated">
            <a:extLst>
              <a:ext uri="{FF2B5EF4-FFF2-40B4-BE49-F238E27FC236}">
                <a16:creationId xmlns:a16="http://schemas.microsoft.com/office/drawing/2014/main" id="{9828D133-F714-A91F-C5AE-579A04DC8CE8}"/>
              </a:ext>
            </a:extLst>
          </p:cNvPr>
          <p:cNvPicPr>
            <a:picLocks noChangeAspect="1"/>
          </p:cNvPicPr>
          <p:nvPr/>
        </p:nvPicPr>
        <p:blipFill>
          <a:blip r:embed="rId3" cstate="print"/>
          <a:stretch>
            <a:fillRect/>
          </a:stretch>
        </p:blipFill>
        <p:spPr>
          <a:xfrm>
            <a:off x="7908924" y="4507881"/>
            <a:ext cx="1235075" cy="314944"/>
          </a:xfrm>
          <a:prstGeom prst="rect">
            <a:avLst/>
          </a:prstGeom>
          <a:noFill/>
        </p:spPr>
      </p:pic>
      <p:sp>
        <p:nvSpPr>
          <p:cNvPr id="15" name="Text Placeholder 14">
            <a:extLst>
              <a:ext uri="{FF2B5EF4-FFF2-40B4-BE49-F238E27FC236}">
                <a16:creationId xmlns:a16="http://schemas.microsoft.com/office/drawing/2014/main" id="{DFA523A0-DA91-D283-1816-29B7DD507627}"/>
              </a:ext>
            </a:extLst>
          </p:cNvPr>
          <p:cNvSpPr>
            <a:spLocks noGrp="1"/>
          </p:cNvSpPr>
          <p:nvPr>
            <p:ph type="body" idx="1"/>
          </p:nvPr>
        </p:nvSpPr>
        <p:spPr>
          <a:xfrm>
            <a:off x="2328804" y="0"/>
            <a:ext cx="4486392" cy="503237"/>
          </a:xfrm>
        </p:spPr>
        <p:txBody>
          <a:bodyPr/>
          <a:lstStyle/>
          <a:p>
            <a:pPr>
              <a:defRPr/>
            </a:pPr>
            <a:r>
              <a:rPr lang="en-US" sz="1800" err="1">
                <a:solidFill>
                  <a:schemeClr val="accent1"/>
                </a:solidFill>
                <a:effectLst>
                  <a:outerShdw blurRad="50800" dist="38100" dir="2700000" algn="tl" rotWithShape="0">
                    <a:prstClr val="black">
                      <a:alpha val="40000"/>
                    </a:prstClr>
                  </a:outerShdw>
                </a:effectLst>
              </a:rPr>
              <a:t>UCo</a:t>
            </a:r>
            <a:r>
              <a:rPr lang="en-US" sz="1800">
                <a:solidFill>
                  <a:schemeClr val="accent1"/>
                </a:solidFill>
                <a:effectLst>
                  <a:outerShdw blurRad="50800" dist="38100" dir="2700000" algn="tl" rotWithShape="0">
                    <a:prstClr val="black">
                      <a:alpha val="40000"/>
                    </a:prstClr>
                  </a:outerShdw>
                </a:effectLst>
              </a:rPr>
              <a:t> FY2027 cash flow budget</a:t>
            </a:r>
          </a:p>
        </p:txBody>
      </p:sp>
      <p:sp>
        <p:nvSpPr>
          <p:cNvPr id="28674" name="Date Placeholder 2">
            <a:extLst>
              <a:ext uri="{FF2B5EF4-FFF2-40B4-BE49-F238E27FC236}">
                <a16:creationId xmlns:a16="http://schemas.microsoft.com/office/drawing/2014/main" id="{D3EB3882-2E14-3764-55EC-F8E8457C786C}"/>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BB796DC0-8DBA-4297-A04A-D8319AAB3530}"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CB062039-D93C-6269-6F17-A5BA55406F98}"/>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52</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EA95400C-A89D-3D91-877B-33C99DB3E272}"/>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pic>
        <p:nvPicPr>
          <p:cNvPr id="11" name="Picture 10">
            <a:extLst>
              <a:ext uri="{FF2B5EF4-FFF2-40B4-BE49-F238E27FC236}">
                <a16:creationId xmlns:a16="http://schemas.microsoft.com/office/drawing/2014/main" id="{0C07FB7C-DB79-51AD-1E8A-34ADA4ED1B2D}"/>
              </a:ext>
            </a:extLst>
          </p:cNvPr>
          <p:cNvPicPr>
            <a:picLocks noChangeAspect="1"/>
          </p:cNvPicPr>
          <p:nvPr/>
        </p:nvPicPr>
        <p:blipFill>
          <a:blip r:embed="rId4"/>
          <a:stretch>
            <a:fillRect/>
          </a:stretch>
        </p:blipFill>
        <p:spPr>
          <a:xfrm>
            <a:off x="159008" y="593747"/>
            <a:ext cx="8825984" cy="3956005"/>
          </a:xfrm>
          <a:prstGeom prst="rect">
            <a:avLst/>
          </a:prstGeom>
        </p:spPr>
      </p:pic>
    </p:spTree>
    <p:extLst>
      <p:ext uri="{BB962C8B-B14F-4D97-AF65-F5344CB8AC3E}">
        <p14:creationId xmlns:p14="http://schemas.microsoft.com/office/powerpoint/2010/main" val="42474268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3488158" y="433388"/>
            <a:ext cx="2167684" cy="503237"/>
          </a:xfrm>
        </p:spPr>
        <p:txBody>
          <a:bodyPr/>
          <a:lstStyle/>
          <a:p>
            <a:pPr>
              <a:defRPr/>
            </a:pPr>
            <a:r>
              <a:rPr lang="en-US" sz="2400">
                <a:solidFill>
                  <a:schemeClr val="accent1"/>
                </a:solidFill>
                <a:effectLst>
                  <a:outerShdw blurRad="50800" dist="38100" dir="2700000" algn="tl" rotWithShape="0">
                    <a:prstClr val="black">
                      <a:alpha val="40000"/>
                    </a:prstClr>
                  </a:outerShdw>
                </a:effectLst>
              </a:rPr>
              <a:t>Action item</a:t>
            </a: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EC7C2664-EA8B-468A-968F-2B9E3EC15146}"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53</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C94546FD-091D-43C7-81D3-96941B4B50FB}"/>
              </a:ext>
            </a:extLst>
          </p:cNvPr>
          <p:cNvSpPr txBox="1"/>
          <p:nvPr/>
        </p:nvSpPr>
        <p:spPr>
          <a:xfrm>
            <a:off x="976544" y="1179186"/>
            <a:ext cx="1958245" cy="292388"/>
          </a:xfrm>
          <a:prstGeom prst="rect">
            <a:avLst/>
          </a:prstGeom>
          <a:noFill/>
        </p:spPr>
        <p:txBody>
          <a:bodyPr wrap="square" rtlCol="0">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Proposed Action Item:</a:t>
            </a:r>
          </a:p>
        </p:txBody>
      </p:sp>
      <p:sp>
        <p:nvSpPr>
          <p:cNvPr id="9" name="TextBox 8">
            <a:extLst>
              <a:ext uri="{FF2B5EF4-FFF2-40B4-BE49-F238E27FC236}">
                <a16:creationId xmlns:a16="http://schemas.microsoft.com/office/drawing/2014/main" id="{DDD175AA-91A6-49F1-ABB9-4C072D29F521}"/>
              </a:ext>
            </a:extLst>
          </p:cNvPr>
          <p:cNvSpPr txBox="1"/>
          <p:nvPr/>
        </p:nvSpPr>
        <p:spPr>
          <a:xfrm>
            <a:off x="1917576" y="1692449"/>
            <a:ext cx="5652005" cy="1345048"/>
          </a:xfrm>
          <a:prstGeom prst="rect">
            <a:avLst/>
          </a:prstGeom>
          <a:noFill/>
        </p:spPr>
        <p:txBody>
          <a:bodyPr wrap="square" rtlCol="0">
            <a:spAutoFit/>
          </a:bodyPr>
          <a:lstStyle/>
          <a:p>
            <a:pPr marL="0" marR="0" lvl="0" indent="0" algn="l" defTabSz="685800" rtl="0" eaLnBrk="0" fontAlgn="base" latinLnBrk="0" hangingPunct="0">
              <a:lnSpc>
                <a:spcPct val="150000"/>
              </a:lnSpc>
              <a:spcBef>
                <a:spcPct val="0"/>
              </a:spcBef>
              <a:spcAft>
                <a:spcPct val="0"/>
              </a:spcAft>
              <a:buClrTx/>
              <a:buSzTx/>
              <a:buFontTx/>
              <a:buNone/>
              <a:tabLst/>
              <a:defRPr/>
            </a:pPr>
            <a:r>
              <a:rPr kumimoji="0" lang="en-US" sz="1400" b="1" i="1" u="none" strike="noStrike" kern="1200" cap="none" spc="0" normalizeH="0" baseline="0" noProof="0">
                <a:ln>
                  <a:noFill/>
                </a:ln>
                <a:solidFill>
                  <a:srgbClr val="FF0000"/>
                </a:solidFill>
                <a:effectLst/>
                <a:uLnTx/>
                <a:uFillTx/>
                <a:latin typeface="Arial" panose="020B0604020202020204" pitchFamily="34" charset="0"/>
                <a:cs typeface="Arial" panose="020B0604020202020204" pitchFamily="34" charset="0"/>
              </a:rPr>
              <a:t>The Finance Committee recommends to the Board of Directors that the FY2027 (2026 </a:t>
            </a:r>
            <a:r>
              <a:rPr lang="en-US" sz="1400" b="1" i="1">
                <a:solidFill>
                  <a:srgbClr val="FF0000"/>
                </a:solidFill>
                <a:latin typeface="Arial" panose="020B0604020202020204" pitchFamily="34" charset="0"/>
                <a:cs typeface="Arial" panose="020B0604020202020204" pitchFamily="34" charset="0"/>
              </a:rPr>
              <a:t>- </a:t>
            </a:r>
            <a:r>
              <a:rPr kumimoji="0" lang="en-US" sz="1400" b="1" i="1" u="none" strike="noStrike" kern="1200" cap="none" spc="0" normalizeH="0" baseline="0" noProof="0">
                <a:ln>
                  <a:noFill/>
                </a:ln>
                <a:solidFill>
                  <a:srgbClr val="FF0000"/>
                </a:solidFill>
                <a:effectLst/>
                <a:uLnTx/>
                <a:uFillTx/>
                <a:latin typeface="Arial" panose="020B0604020202020204" pitchFamily="34" charset="0"/>
                <a:cs typeface="Arial" panose="020B0604020202020204" pitchFamily="34" charset="0"/>
              </a:rPr>
              <a:t>2027) Stellar MLS, IOBI, and UCO budgets be approved as presented with a $25 MLS Fee increase and a $25 unlicensed</a:t>
            </a:r>
            <a:r>
              <a:rPr lang="en-US" sz="1400" b="1" i="1">
                <a:solidFill>
                  <a:srgbClr val="FF0000"/>
                </a:solidFill>
                <a:latin typeface="Arial" panose="020B0604020202020204" pitchFamily="34" charset="0"/>
                <a:cs typeface="Arial" panose="020B0604020202020204" pitchFamily="34" charset="0"/>
              </a:rPr>
              <a:t> assistant Fee increase </a:t>
            </a:r>
            <a:r>
              <a:rPr kumimoji="0" lang="en-US" sz="1400" b="1" i="1" u="none" strike="noStrike" kern="1200" cap="none" spc="0" normalizeH="0" baseline="0" noProof="0">
                <a:ln>
                  <a:noFill/>
                </a:ln>
                <a:solidFill>
                  <a:srgbClr val="FF0000"/>
                </a:solidFill>
                <a:effectLst/>
                <a:uLnTx/>
                <a:uFillTx/>
                <a:latin typeface="Arial" panose="020B0604020202020204" pitchFamily="34" charset="0"/>
                <a:cs typeface="Arial" panose="020B0604020202020204" pitchFamily="34" charset="0"/>
              </a:rPr>
              <a:t>in FY202</a:t>
            </a:r>
            <a:r>
              <a:rPr lang="en-US" sz="1400" b="1" i="1">
                <a:solidFill>
                  <a:srgbClr val="FF0000"/>
                </a:solidFill>
                <a:latin typeface="Arial" panose="020B0604020202020204" pitchFamily="34" charset="0"/>
                <a:cs typeface="Arial" panose="020B0604020202020204" pitchFamily="34" charset="0"/>
              </a:rPr>
              <a:t>7</a:t>
            </a:r>
            <a:r>
              <a:rPr kumimoji="0" lang="en-US" sz="1400" b="1" i="1" u="none" strike="noStrike" kern="1200" cap="none" spc="0" normalizeH="0" baseline="0" noProof="0">
                <a:ln>
                  <a:noFill/>
                </a:ln>
                <a:solidFill>
                  <a:srgbClr val="FF0000"/>
                </a:solidFill>
                <a:effectLst/>
                <a:uLnTx/>
                <a:uFillTx/>
                <a:latin typeface="Arial" panose="020B0604020202020204" pitchFamily="34" charset="0"/>
                <a:cs typeface="Arial" panose="020B0604020202020204" pitchFamily="34" charset="0"/>
              </a:rPr>
              <a:t>. </a:t>
            </a:r>
          </a:p>
        </p:txBody>
      </p:sp>
      <p:sp>
        <p:nvSpPr>
          <p:cNvPr id="2" name="Footer Placeholder 1">
            <a:extLst>
              <a:ext uri="{FF2B5EF4-FFF2-40B4-BE49-F238E27FC236}">
                <a16:creationId xmlns:a16="http://schemas.microsoft.com/office/drawing/2014/main" id="{8389B9D5-C6D2-42DE-8CAD-114A37459EFD}"/>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pic>
        <p:nvPicPr>
          <p:cNvPr id="3" name="Picture 2" descr="A purple text on a black background&#10;&#10;Description automatically generated">
            <a:extLst>
              <a:ext uri="{FF2B5EF4-FFF2-40B4-BE49-F238E27FC236}">
                <a16:creationId xmlns:a16="http://schemas.microsoft.com/office/drawing/2014/main" id="{04DD4CFE-1FB6-B867-E017-CE01322CCA57}"/>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Tree>
    <p:extLst>
      <p:ext uri="{BB962C8B-B14F-4D97-AF65-F5344CB8AC3E}">
        <p14:creationId xmlns:p14="http://schemas.microsoft.com/office/powerpoint/2010/main" val="38200171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2CFA6-D68B-A956-B3F2-F65D38565869}"/>
            </a:ext>
          </a:extLst>
        </p:cNvPr>
        <p:cNvGrpSpPr/>
        <p:nvPr/>
      </p:nvGrpSpPr>
      <p:grpSpPr>
        <a:xfrm>
          <a:off x="0" y="0"/>
          <a:ext cx="0" cy="0"/>
          <a:chOff x="0" y="0"/>
          <a:chExt cx="0" cy="0"/>
        </a:xfrm>
      </p:grpSpPr>
      <p:sp>
        <p:nvSpPr>
          <p:cNvPr id="15" name="Text Placeholder 14">
            <a:extLst>
              <a:ext uri="{FF2B5EF4-FFF2-40B4-BE49-F238E27FC236}">
                <a16:creationId xmlns:a16="http://schemas.microsoft.com/office/drawing/2014/main" id="{FCF5004C-D05A-4AD9-53E0-D960B4E12609}"/>
              </a:ext>
            </a:extLst>
          </p:cNvPr>
          <p:cNvSpPr>
            <a:spLocks noGrp="1"/>
          </p:cNvSpPr>
          <p:nvPr>
            <p:ph type="body" idx="1"/>
          </p:nvPr>
        </p:nvSpPr>
        <p:spPr>
          <a:xfrm>
            <a:off x="3488158" y="433388"/>
            <a:ext cx="2167684" cy="503237"/>
          </a:xfrm>
        </p:spPr>
        <p:txBody>
          <a:bodyPr/>
          <a:lstStyle/>
          <a:p>
            <a:pPr>
              <a:defRPr/>
            </a:pPr>
            <a:r>
              <a:rPr lang="en-US" sz="2400">
                <a:solidFill>
                  <a:schemeClr val="accent1"/>
                </a:solidFill>
                <a:effectLst>
                  <a:outerShdw blurRad="50800" dist="38100" dir="2700000" algn="tl" rotWithShape="0">
                    <a:prstClr val="black">
                      <a:alpha val="40000"/>
                    </a:prstClr>
                  </a:outerShdw>
                </a:effectLst>
              </a:rPr>
              <a:t>Action item</a:t>
            </a:r>
          </a:p>
        </p:txBody>
      </p:sp>
      <p:sp>
        <p:nvSpPr>
          <p:cNvPr id="28674" name="Date Placeholder 2">
            <a:extLst>
              <a:ext uri="{FF2B5EF4-FFF2-40B4-BE49-F238E27FC236}">
                <a16:creationId xmlns:a16="http://schemas.microsoft.com/office/drawing/2014/main" id="{FB45885D-7D86-C5F0-4D94-F140D12D6F24}"/>
              </a:ext>
            </a:extLst>
          </p:cNvPr>
          <p:cNvSpPr>
            <a:spLocks noGrp="1" noChangeArrowheads="1"/>
          </p:cNvSpPr>
          <p:nvPr>
            <p:ph type="dt"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EC7C2664-EA8B-468A-968F-2B9E3EC15146}"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February 9,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6" name="Slide Number Placeholder 4">
            <a:extLst>
              <a:ext uri="{FF2B5EF4-FFF2-40B4-BE49-F238E27FC236}">
                <a16:creationId xmlns:a16="http://schemas.microsoft.com/office/drawing/2014/main" id="{A65D3017-DE7A-1DF0-0D2E-E084E687567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54</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1E1BDF54-1B0C-7192-153D-D95AE0651DDF}"/>
              </a:ext>
            </a:extLst>
          </p:cNvPr>
          <p:cNvSpPr txBox="1"/>
          <p:nvPr/>
        </p:nvSpPr>
        <p:spPr>
          <a:xfrm>
            <a:off x="976544" y="1179186"/>
            <a:ext cx="1958245" cy="292388"/>
          </a:xfrm>
          <a:prstGeom prst="rect">
            <a:avLst/>
          </a:prstGeom>
          <a:noFill/>
        </p:spPr>
        <p:txBody>
          <a:bodyPr wrap="square" rtlCol="0">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Proposed Action Item:</a:t>
            </a:r>
          </a:p>
        </p:txBody>
      </p:sp>
      <p:sp>
        <p:nvSpPr>
          <p:cNvPr id="9" name="TextBox 8">
            <a:extLst>
              <a:ext uri="{FF2B5EF4-FFF2-40B4-BE49-F238E27FC236}">
                <a16:creationId xmlns:a16="http://schemas.microsoft.com/office/drawing/2014/main" id="{1F8680FB-0990-BCFC-8437-4E22C57E9C34}"/>
              </a:ext>
            </a:extLst>
          </p:cNvPr>
          <p:cNvSpPr txBox="1"/>
          <p:nvPr/>
        </p:nvSpPr>
        <p:spPr>
          <a:xfrm>
            <a:off x="1917576" y="1692449"/>
            <a:ext cx="5652005" cy="1021883"/>
          </a:xfrm>
          <a:prstGeom prst="rect">
            <a:avLst/>
          </a:prstGeom>
          <a:noFill/>
        </p:spPr>
        <p:txBody>
          <a:bodyPr wrap="square" rtlCol="0">
            <a:spAutoFit/>
          </a:bodyPr>
          <a:lstStyle/>
          <a:p>
            <a:pPr marL="0" marR="0" lvl="0" indent="0" algn="l" defTabSz="685800" rtl="0" eaLnBrk="0" fontAlgn="base" latinLnBrk="0" hangingPunct="0">
              <a:lnSpc>
                <a:spcPct val="150000"/>
              </a:lnSpc>
              <a:spcBef>
                <a:spcPct val="0"/>
              </a:spcBef>
              <a:spcAft>
                <a:spcPct val="0"/>
              </a:spcAft>
              <a:buClrTx/>
              <a:buSzTx/>
              <a:buFontTx/>
              <a:buNone/>
              <a:tabLst/>
              <a:defRPr/>
            </a:pPr>
            <a:r>
              <a:rPr kumimoji="0" lang="en-US" sz="1400" b="1" i="1" u="none" strike="noStrike" kern="1200" cap="none" spc="0" normalizeH="0" baseline="0" noProof="0">
                <a:ln>
                  <a:noFill/>
                </a:ln>
                <a:solidFill>
                  <a:srgbClr val="FF0000"/>
                </a:solidFill>
                <a:effectLst/>
                <a:uLnTx/>
                <a:uFillTx/>
                <a:latin typeface="Arial" panose="020B0604020202020204" pitchFamily="34" charset="0"/>
                <a:cs typeface="Arial" panose="020B0604020202020204" pitchFamily="34" charset="0"/>
              </a:rPr>
              <a:t>The Finance Committee recommends to the Board of Directors </a:t>
            </a:r>
            <a:r>
              <a:rPr lang="en-US" sz="1400" b="1" i="1">
                <a:solidFill>
                  <a:srgbClr val="FF0000"/>
                </a:solidFill>
                <a:latin typeface="Arial" panose="020B0604020202020204" pitchFamily="34" charset="0"/>
                <a:cs typeface="Arial" panose="020B0604020202020204" pitchFamily="34" charset="0"/>
              </a:rPr>
              <a:t>that Stellar and IOBI may pull forward FY2027 Approved Capital projects and increase proposed staff at staff discretion. </a:t>
            </a:r>
            <a:endParaRPr kumimoji="0" lang="en-US" sz="1400" b="1" i="1" u="none" strike="noStrike" kern="1200" cap="none" spc="0" normalizeH="0" baseline="0" noProof="0">
              <a:ln>
                <a:noFill/>
              </a:ln>
              <a:solidFill>
                <a:srgbClr val="FF0000"/>
              </a:solidFill>
              <a:effectLst/>
              <a:uLnTx/>
              <a:uFillTx/>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DD14C1CC-C7F7-C9F1-8782-C13960D032B8}"/>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pic>
        <p:nvPicPr>
          <p:cNvPr id="3" name="Picture 2" descr="A purple text on a black background&#10;&#10;Description automatically generated">
            <a:extLst>
              <a:ext uri="{FF2B5EF4-FFF2-40B4-BE49-F238E27FC236}">
                <a16:creationId xmlns:a16="http://schemas.microsoft.com/office/drawing/2014/main" id="{55C9D8F5-AF91-3CBC-FA6D-A2F3DB6229AF}"/>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Tree>
    <p:extLst>
      <p:ext uri="{BB962C8B-B14F-4D97-AF65-F5344CB8AC3E}">
        <p14:creationId xmlns:p14="http://schemas.microsoft.com/office/powerpoint/2010/main" val="20265655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511094" y="2599805"/>
            <a:ext cx="8121811" cy="1011035"/>
          </a:xfrm>
        </p:spPr>
        <p:txBody>
          <a:bodyPr/>
          <a:lstStyle/>
          <a:p>
            <a:pPr algn="ctr"/>
            <a:r>
              <a:rPr lang="en-US" sz="2400"/>
              <a:t>Are there any outstanding issues or concerns we should address before adjourning?</a:t>
            </a:r>
            <a:endParaRPr lang="en-US" sz="5400" b="1"/>
          </a:p>
        </p:txBody>
      </p:sp>
      <p:pic>
        <p:nvPicPr>
          <p:cNvPr id="3" name="Picture 2" descr="Logo&#10;&#10;Description automatically generated with medium confidence">
            <a:extLst>
              <a:ext uri="{FF2B5EF4-FFF2-40B4-BE49-F238E27FC236}">
                <a16:creationId xmlns:a16="http://schemas.microsoft.com/office/drawing/2014/main" id="{B143E68C-41D0-2948-F1D6-7ED9457EE61E}"/>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5371661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137504" y="2066232"/>
            <a:ext cx="8917119" cy="1011035"/>
          </a:xfrm>
        </p:spPr>
        <p:txBody>
          <a:bodyPr/>
          <a:lstStyle/>
          <a:p>
            <a:pPr algn="ctr"/>
            <a:r>
              <a:rPr lang="en-US" sz="2400" b="1"/>
              <a:t>Meeting adjourn </a:t>
            </a:r>
            <a:br>
              <a:rPr lang="en-US" sz="2400" b="1"/>
            </a:br>
            <a:br>
              <a:rPr lang="en-US" sz="2400" b="1"/>
            </a:br>
            <a:r>
              <a:rPr lang="en-US" sz="2400" b="1"/>
              <a:t>Next meeting to be held virtually on April 15, 2025.</a:t>
            </a:r>
            <a:endParaRPr lang="en-US" sz="2000" b="1"/>
          </a:p>
        </p:txBody>
      </p:sp>
      <p:sp>
        <p:nvSpPr>
          <p:cNvPr id="3" name="Title 1">
            <a:extLst>
              <a:ext uri="{FF2B5EF4-FFF2-40B4-BE49-F238E27FC236}">
                <a16:creationId xmlns:a16="http://schemas.microsoft.com/office/drawing/2014/main" id="{342E65E9-FEDE-49A4-A9E7-9D8C4A6189E2}"/>
              </a:ext>
            </a:extLst>
          </p:cNvPr>
          <p:cNvSpPr txBox="1">
            <a:spLocks/>
          </p:cNvSpPr>
          <p:nvPr/>
        </p:nvSpPr>
        <p:spPr bwMode="auto">
          <a:xfrm>
            <a:off x="442342" y="3657057"/>
            <a:ext cx="8121811" cy="101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l" defTabSz="685800" rtl="0" eaLnBrk="1" fontAlgn="base" hangingPunct="1">
              <a:lnSpc>
                <a:spcPct val="90000"/>
              </a:lnSpc>
              <a:spcBef>
                <a:spcPct val="0"/>
              </a:spcBef>
              <a:spcAft>
                <a:spcPct val="0"/>
              </a:spcAft>
              <a:defRPr sz="4500" kern="1200" cap="all" baseline="0">
                <a:ln>
                  <a:noFill/>
                </a:ln>
                <a:solidFill>
                  <a:schemeClr val="bg1"/>
                </a:solidFill>
                <a:latin typeface="Arial" panose="020B0604020202020204" pitchFamily="34" charset="0"/>
                <a:ea typeface="+mj-ea"/>
                <a:cs typeface="Arial" panose="020B0604020202020204" pitchFamily="34" charset="0"/>
              </a:defRPr>
            </a:lvl1pPr>
            <a:lvl2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2pPr>
            <a:lvl3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3pPr>
            <a:lvl4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4pPr>
            <a:lvl5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5pPr>
            <a:lvl6pPr marL="4572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6pPr>
            <a:lvl7pPr marL="9144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7pPr>
            <a:lvl8pPr marL="13716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8pPr>
            <a:lvl9pPr marL="18288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9pPr>
          </a:lstStyle>
          <a:p>
            <a:pPr algn="ctr"/>
            <a:r>
              <a:rPr lang="en-US" sz="2400" b="1"/>
              <a:t>Thank you!</a:t>
            </a:r>
            <a:endParaRPr lang="en-US" sz="2000" b="1"/>
          </a:p>
        </p:txBody>
      </p:sp>
      <p:pic>
        <p:nvPicPr>
          <p:cNvPr id="6" name="Picture 5" descr="Logo&#10;&#10;Description automatically generated with medium confidence">
            <a:extLst>
              <a:ext uri="{FF2B5EF4-FFF2-40B4-BE49-F238E27FC236}">
                <a16:creationId xmlns:a16="http://schemas.microsoft.com/office/drawing/2014/main" id="{9665A523-7393-7058-287A-FAFC0B8B82F5}"/>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3858653337"/>
      </p:ext>
    </p:extLst>
  </p:cSld>
  <p:clrMapOvr>
    <a:masterClrMapping/>
  </p:clrMapOvr>
</p:sld>
</file>

<file path=ppt/theme/theme1.xml><?xml version="1.0" encoding="utf-8"?>
<a:theme xmlns:a="http://schemas.openxmlformats.org/drawingml/2006/main" name="Office Theme">
  <a:themeElements>
    <a:clrScheme name="Stellar HEX">
      <a:dk1>
        <a:srgbClr val="000000"/>
      </a:dk1>
      <a:lt1>
        <a:srgbClr val="FFFFFF"/>
      </a:lt1>
      <a:dk2>
        <a:srgbClr val="5C6670"/>
      </a:dk2>
      <a:lt2>
        <a:srgbClr val="E6EAED"/>
      </a:lt2>
      <a:accent1>
        <a:srgbClr val="430098"/>
      </a:accent1>
      <a:accent2>
        <a:srgbClr val="00BCD2"/>
      </a:accent2>
      <a:accent3>
        <a:srgbClr val="0033A0"/>
      </a:accent3>
      <a:accent4>
        <a:srgbClr val="9E1C64"/>
      </a:accent4>
      <a:accent5>
        <a:srgbClr val="F38B00"/>
      </a:accent5>
      <a:accent6>
        <a:srgbClr val="5C6670"/>
      </a:accent6>
      <a:hlink>
        <a:srgbClr val="00B0BB"/>
      </a:hlink>
      <a:folHlink>
        <a:srgbClr val="9D1B6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G Cmte Apr 2019 Final_V2" id="{8B5D6DE0-790B-4C75-B682-83F375C55553}" vid="{5D3D0312-DC6E-48D1-BEE9-E9E063E14C72}"/>
    </a:ext>
  </a:extLst>
</a:theme>
</file>

<file path=ppt/theme/theme2.xml><?xml version="1.0" encoding="utf-8"?>
<a:theme xmlns:a="http://schemas.openxmlformats.org/drawingml/2006/main" name="1_Office Theme">
  <a:themeElements>
    <a:clrScheme name="Stellar HEX">
      <a:dk1>
        <a:srgbClr val="000000"/>
      </a:dk1>
      <a:lt1>
        <a:srgbClr val="FFFFFF"/>
      </a:lt1>
      <a:dk2>
        <a:srgbClr val="5C6670"/>
      </a:dk2>
      <a:lt2>
        <a:srgbClr val="E6EAED"/>
      </a:lt2>
      <a:accent1>
        <a:srgbClr val="430098"/>
      </a:accent1>
      <a:accent2>
        <a:srgbClr val="00BCD2"/>
      </a:accent2>
      <a:accent3>
        <a:srgbClr val="0033A0"/>
      </a:accent3>
      <a:accent4>
        <a:srgbClr val="9E1C64"/>
      </a:accent4>
      <a:accent5>
        <a:srgbClr val="F38B00"/>
      </a:accent5>
      <a:accent6>
        <a:srgbClr val="5C6670"/>
      </a:accent6>
      <a:hlink>
        <a:srgbClr val="00B0BB"/>
      </a:hlink>
      <a:folHlink>
        <a:srgbClr val="9D1B6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G Cmte Apr 2019 Final_V2" id="{8B5D6DE0-790B-4C75-B682-83F375C55553}" vid="{5D3D0312-DC6E-48D1-BEE9-E9E063E14C7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E74ED6E1373AD48BB6F01E3FB532786" ma:contentTypeVersion="18" ma:contentTypeDescription="Create a new document." ma:contentTypeScope="" ma:versionID="8f31691648137cd810a2fe4d7b9c5089">
  <xsd:schema xmlns:xsd="http://www.w3.org/2001/XMLSchema" xmlns:xs="http://www.w3.org/2001/XMLSchema" xmlns:p="http://schemas.microsoft.com/office/2006/metadata/properties" xmlns:ns2="5cdea51f-2c30-44ec-92fc-7991294ec708" xmlns:ns3="868db5b2-e0fb-4a5a-ad90-f91ea80c53fa" targetNamespace="http://schemas.microsoft.com/office/2006/metadata/properties" ma:root="true" ma:fieldsID="c2ae0a7c2987c0ba913c4035b6cdf62c" ns2:_="" ns3:_="">
    <xsd:import namespace="5cdea51f-2c30-44ec-92fc-7991294ec708"/>
    <xsd:import namespace="868db5b2-e0fb-4a5a-ad90-f91ea80c53f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dea51f-2c30-44ec-92fc-7991294ec70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0735406-25e1-4035-a482-1c64f96f45f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68db5b2-e0fb-4a5a-ad90-f91ea80c53f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a4dbec8-aa9b-45ab-a948-1017445479b6}" ma:internalName="TaxCatchAll" ma:showField="CatchAllData" ma:web="868db5b2-e0fb-4a5a-ad90-f91ea80c53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cdea51f-2c30-44ec-92fc-7991294ec708">
      <Terms xmlns="http://schemas.microsoft.com/office/infopath/2007/PartnerControls"/>
    </lcf76f155ced4ddcb4097134ff3c332f>
    <TaxCatchAll xmlns="868db5b2-e0fb-4a5a-ad90-f91ea80c53f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748E30-B738-4F86-A38C-0E3457D0EE42}">
  <ds:schemaRefs>
    <ds:schemaRef ds:uri="5cdea51f-2c30-44ec-92fc-7991294ec708"/>
    <ds:schemaRef ds:uri="868db5b2-e0fb-4a5a-ad90-f91ea80c53f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B67F8A1-B452-42FB-BEA6-DF8A55128ACA}">
  <ds:schemaRefs>
    <ds:schemaRef ds:uri="5cdea51f-2c30-44ec-92fc-7991294ec708"/>
    <ds:schemaRef ds:uri="868db5b2-e0fb-4a5a-ad90-f91ea80c53f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D00BBC6-75F7-4DBE-9155-5A0A536465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(16:9)</PresentationFormat>
  <Slides>56</Slides>
  <Notes>7</Notes>
  <HiddenSlides>0</HiddenSlides>
  <ScaleCrop>false</ScaleCrop>
  <HeadingPairs>
    <vt:vector size="4" baseType="variant">
      <vt:variant>
        <vt:lpstr>Theme</vt:lpstr>
      </vt:variant>
      <vt:variant>
        <vt:i4>2</vt:i4>
      </vt:variant>
      <vt:variant>
        <vt:lpstr>Slide Titles</vt:lpstr>
      </vt:variant>
      <vt:variant>
        <vt:i4>56</vt:i4>
      </vt:variant>
    </vt:vector>
  </HeadingPairs>
  <TitlesOfParts>
    <vt:vector size="58" baseType="lpstr">
      <vt:lpstr>Office Theme</vt:lpstr>
      <vt:lpstr>1_Office Theme</vt:lpstr>
      <vt:lpstr>Finance committee December Ytd Results &amp; 2027 Budget </vt:lpstr>
      <vt:lpstr>PowerPoint Presentation</vt:lpstr>
      <vt:lpstr>PowerPoint Presentation</vt:lpstr>
      <vt:lpstr>Stellar FY2026 Financials December YTD Results</vt:lpstr>
      <vt:lpstr>PowerPoint Presentation</vt:lpstr>
      <vt:lpstr>PowerPoint Presentation</vt:lpstr>
      <vt:lpstr>PowerPoint Presentation</vt:lpstr>
      <vt:lpstr>PowerPoint Presentation</vt:lpstr>
      <vt:lpstr>iobi FY2026 financials December YTD Results </vt:lpstr>
      <vt:lpstr>PowerPoint Presentation</vt:lpstr>
      <vt:lpstr>PowerPoint Presentation</vt:lpstr>
      <vt:lpstr>UCO FY2026 Financials December YTD Results  </vt:lpstr>
      <vt:lpstr>PowerPoint Presentation</vt:lpstr>
      <vt:lpstr>PowerPoint Presentation</vt:lpstr>
      <vt:lpstr>PowerPoint Presentation</vt:lpstr>
      <vt:lpstr>Stellar FY2026 Forecast  </vt:lpstr>
      <vt:lpstr>PowerPoint Presentation</vt:lpstr>
      <vt:lpstr>PowerPoint Presentation</vt:lpstr>
      <vt:lpstr>Iobi FY2026 Forecast </vt:lpstr>
      <vt:lpstr>PowerPoint Presentation</vt:lpstr>
      <vt:lpstr>UCO FY2026 Forecast </vt:lpstr>
      <vt:lpstr>PowerPoint Presentation</vt:lpstr>
      <vt:lpstr>Stellar FY2027 Budget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IOBI FY2027 Budget</vt:lpstr>
      <vt:lpstr>PowerPoint Presentation</vt:lpstr>
      <vt:lpstr>PowerPoint Presentation</vt:lpstr>
      <vt:lpstr>PowerPoint Presentation</vt:lpstr>
      <vt:lpstr>PowerPoint Presentation</vt:lpstr>
      <vt:lpstr>UCO FY2027  Budget</vt:lpstr>
      <vt:lpstr>PowerPoint Presentation</vt:lpstr>
      <vt:lpstr>PowerPoint Presentation</vt:lpstr>
      <vt:lpstr>PowerPoint Presentation</vt:lpstr>
      <vt:lpstr>PowerPoint Presentation</vt:lpstr>
      <vt:lpstr>PowerPoint Presentation</vt:lpstr>
      <vt:lpstr>PowerPoint Presentation</vt:lpstr>
      <vt:lpstr>Are there any outstanding issues or concerns we should address before adjourning?</vt:lpstr>
      <vt:lpstr>Meeting adjourn   Next meeting to be held virtually on April 15,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Fy2022 Budget</dc:title>
  <dc:creator>Joanna Gelinas</dc:creator>
  <cp:revision>1</cp:revision>
  <cp:lastPrinted>1601-01-01T00:00:00Z</cp:lastPrinted>
  <dcterms:created xsi:type="dcterms:W3CDTF">2021-01-20T16:48:41Z</dcterms:created>
  <dcterms:modified xsi:type="dcterms:W3CDTF">2026-02-09T14:24:13Z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0x0101001E74ED6E1373AD48BB6F01E3FB532786</vt:lpwstr>
  </property>
  <property fmtid="{D5CDD505-2E9C-101B-9397-08002B2CF9AE}" pid="3" name="MediaServiceImageTags">
    <vt:lpwstr/>
  </property>
</Properties>
</file>