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7"/>
  </p:notesMasterIdLst>
  <p:handoutMasterIdLst>
    <p:handoutMasterId r:id="rId38"/>
  </p:handoutMasterIdLst>
  <p:sldIdLst>
    <p:sldId id="3292" r:id="rId5"/>
    <p:sldId id="2147469683" r:id="rId6"/>
    <p:sldId id="261" r:id="rId7"/>
    <p:sldId id="262" r:id="rId8"/>
    <p:sldId id="263" r:id="rId9"/>
    <p:sldId id="264" r:id="rId10"/>
    <p:sldId id="2147469712" r:id="rId11"/>
    <p:sldId id="2147469730" r:id="rId12"/>
    <p:sldId id="2147469705" r:id="rId13"/>
    <p:sldId id="2147469735" r:id="rId14"/>
    <p:sldId id="2147469736" r:id="rId15"/>
    <p:sldId id="2147469737" r:id="rId16"/>
    <p:sldId id="2147469738" r:id="rId17"/>
    <p:sldId id="2147469732" r:id="rId18"/>
    <p:sldId id="2147469733" r:id="rId19"/>
    <p:sldId id="2147469734" r:id="rId20"/>
    <p:sldId id="2147469753" r:id="rId21"/>
    <p:sldId id="2147469731" r:id="rId22"/>
    <p:sldId id="2147469739" r:id="rId23"/>
    <p:sldId id="2147469746" r:id="rId24"/>
    <p:sldId id="2147469745" r:id="rId25"/>
    <p:sldId id="2147469743" r:id="rId26"/>
    <p:sldId id="2147469744" r:id="rId27"/>
    <p:sldId id="2147469742" r:id="rId28"/>
    <p:sldId id="2147469741" r:id="rId29"/>
    <p:sldId id="2147469740" r:id="rId30"/>
    <p:sldId id="2147469729" r:id="rId31"/>
    <p:sldId id="2147469750" r:id="rId32"/>
    <p:sldId id="2147469749" r:id="rId33"/>
    <p:sldId id="2147469748" r:id="rId34"/>
    <p:sldId id="2147469752" r:id="rId35"/>
    <p:sldId id="2147469751" r:id="rId36"/>
  </p:sldIdLst>
  <p:sldSz cx="9144000" cy="5143500" type="screen16x9"/>
  <p:notesSz cx="7010400" cy="9296400"/>
  <p:defaultTextStyle>
    <a:defPPr>
      <a:defRPr lang="en-US"/>
    </a:defPPr>
    <a:lvl1pPr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Default Section" id="{E08DC5B5-52E9-4C4B-BA27-F2C60279454F}">
          <p14:sldIdLst/>
        </p14:section>
        <p14:section name="Appendix" id="{85461C4C-17A1-4A71-AE11-5B43E900E58C}">
          <p14:sldIdLst>
            <p14:sldId id="3292"/>
            <p14:sldId id="2147469683"/>
            <p14:sldId id="261"/>
            <p14:sldId id="262"/>
            <p14:sldId id="263"/>
            <p14:sldId id="264"/>
            <p14:sldId id="2147469712"/>
            <p14:sldId id="2147469730"/>
            <p14:sldId id="2147469705"/>
            <p14:sldId id="2147469735"/>
            <p14:sldId id="2147469736"/>
            <p14:sldId id="2147469737"/>
            <p14:sldId id="2147469738"/>
            <p14:sldId id="2147469732"/>
            <p14:sldId id="2147469733"/>
            <p14:sldId id="2147469734"/>
            <p14:sldId id="2147469753"/>
            <p14:sldId id="2147469731"/>
            <p14:sldId id="2147469739"/>
            <p14:sldId id="2147469746"/>
            <p14:sldId id="2147469745"/>
            <p14:sldId id="2147469743"/>
            <p14:sldId id="2147469744"/>
            <p14:sldId id="2147469742"/>
            <p14:sldId id="2147469741"/>
            <p14:sldId id="2147469740"/>
            <p14:sldId id="2147469729"/>
            <p14:sldId id="2147469750"/>
            <p14:sldId id="2147469749"/>
            <p14:sldId id="2147469748"/>
            <p14:sldId id="2147469752"/>
            <p14:sldId id="214746975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912941-281F-2DFA-9278-08B47054869E}" name="Mark Schafer" initials="MS" userId="S::mark.schafer@stellarmls.com::865275ba-80eb-46ed-9a5c-6d770a6294e4" providerId="AD"/>
  <p188:author id="{BD0D22E6-C59D-E756-501B-BAFDF19CC5B8}" name="Tamara Brihoum" initials="TB" userId="S::tamara.brihoum@stellarmls.com::108fb411-4c7d-480c-8739-6499fb4af56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ynda Rable" initials="LR" lastIdx="1" clrIdx="0">
    <p:extLst>
      <p:ext uri="{19B8F6BF-5375-455C-9EA6-DF929625EA0E}">
        <p15:presenceInfo xmlns:p15="http://schemas.microsoft.com/office/powerpoint/2012/main" userId="S::Lynda.Rable@stellarmls.com::963b0dd5-8440-4fd3-8585-e37cdce439b4" providerId="AD"/>
      </p:ext>
    </p:extLst>
  </p:cmAuthor>
  <p:cmAuthor id="2" name="Mark Schafer" initials="MS" lastIdx="3" clrIdx="1">
    <p:extLst>
      <p:ext uri="{19B8F6BF-5375-455C-9EA6-DF929625EA0E}">
        <p15:presenceInfo xmlns:p15="http://schemas.microsoft.com/office/powerpoint/2012/main" userId="S::mark.schafer@stellarmls.com::865275ba-80eb-46ed-9a5c-6d770a6294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FE3092-DA86-421B-AEEE-BCA85C60DBB1}" v="17" dt="2026-02-09T14:58:51.7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41" autoAdjust="0"/>
  </p:normalViewPr>
  <p:slideViewPr>
    <p:cSldViewPr snapToGrid="0">
      <p:cViewPr varScale="1">
        <p:scale>
          <a:sx n="138" d="100"/>
          <a:sy n="138" d="100"/>
        </p:scale>
        <p:origin x="834" y="120"/>
      </p:cViewPr>
      <p:guideLst/>
    </p:cSldViewPr>
  </p:slideViewPr>
  <p:outlineViewPr>
    <p:cViewPr>
      <p:scale>
        <a:sx n="33" d="100"/>
        <a:sy n="33" d="100"/>
      </p:scale>
      <p:origin x="0" y="-8606"/>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y Bickford" userId="abd863b7-1398-4bd3-bf31-4912281a6818" providerId="ADAL" clId="{BEC9244D-9D34-4F1B-9635-ED574BFF80BB}"/>
    <pc:docChg chg="undo custSel addSld delSld modSld sldOrd modSection">
      <pc:chgData name="Bradly Bickford" userId="abd863b7-1398-4bd3-bf31-4912281a6818" providerId="ADAL" clId="{BEC9244D-9D34-4F1B-9635-ED574BFF80BB}" dt="2026-02-09T14:59:12.368" v="179" actId="20577"/>
      <pc:docMkLst>
        <pc:docMk/>
      </pc:docMkLst>
      <pc:sldChg chg="add del">
        <pc:chgData name="Bradly Bickford" userId="abd863b7-1398-4bd3-bf31-4912281a6818" providerId="ADAL" clId="{BEC9244D-9D34-4F1B-9635-ED574BFF80BB}" dt="2026-02-09T14:45:28.633" v="34" actId="2696"/>
        <pc:sldMkLst>
          <pc:docMk/>
          <pc:sldMk cId="0" sldId="261"/>
        </pc:sldMkLst>
      </pc:sldChg>
      <pc:sldChg chg="add">
        <pc:chgData name="Bradly Bickford" userId="abd863b7-1398-4bd3-bf31-4912281a6818" providerId="ADAL" clId="{BEC9244D-9D34-4F1B-9635-ED574BFF80BB}" dt="2026-02-09T14:45:35.133" v="35"/>
        <pc:sldMkLst>
          <pc:docMk/>
          <pc:sldMk cId="1941688706" sldId="261"/>
        </pc:sldMkLst>
      </pc:sldChg>
      <pc:sldChg chg="add del">
        <pc:chgData name="Bradly Bickford" userId="abd863b7-1398-4bd3-bf31-4912281a6818" providerId="ADAL" clId="{BEC9244D-9D34-4F1B-9635-ED574BFF80BB}" dt="2026-02-09T14:45:28.633" v="34" actId="2696"/>
        <pc:sldMkLst>
          <pc:docMk/>
          <pc:sldMk cId="0" sldId="262"/>
        </pc:sldMkLst>
      </pc:sldChg>
      <pc:sldChg chg="add">
        <pc:chgData name="Bradly Bickford" userId="abd863b7-1398-4bd3-bf31-4912281a6818" providerId="ADAL" clId="{BEC9244D-9D34-4F1B-9635-ED574BFF80BB}" dt="2026-02-09T14:45:35.133" v="35"/>
        <pc:sldMkLst>
          <pc:docMk/>
          <pc:sldMk cId="3051852481" sldId="262"/>
        </pc:sldMkLst>
      </pc:sldChg>
      <pc:sldChg chg="add del">
        <pc:chgData name="Bradly Bickford" userId="abd863b7-1398-4bd3-bf31-4912281a6818" providerId="ADAL" clId="{BEC9244D-9D34-4F1B-9635-ED574BFF80BB}" dt="2026-02-09T14:45:28.633" v="34" actId="2696"/>
        <pc:sldMkLst>
          <pc:docMk/>
          <pc:sldMk cId="0" sldId="263"/>
        </pc:sldMkLst>
      </pc:sldChg>
      <pc:sldChg chg="add">
        <pc:chgData name="Bradly Bickford" userId="abd863b7-1398-4bd3-bf31-4912281a6818" providerId="ADAL" clId="{BEC9244D-9D34-4F1B-9635-ED574BFF80BB}" dt="2026-02-09T14:45:35.133" v="35"/>
        <pc:sldMkLst>
          <pc:docMk/>
          <pc:sldMk cId="2235477159" sldId="263"/>
        </pc:sldMkLst>
      </pc:sldChg>
      <pc:sldChg chg="add del">
        <pc:chgData name="Bradly Bickford" userId="abd863b7-1398-4bd3-bf31-4912281a6818" providerId="ADAL" clId="{BEC9244D-9D34-4F1B-9635-ED574BFF80BB}" dt="2026-02-09T14:45:28.633" v="34" actId="2696"/>
        <pc:sldMkLst>
          <pc:docMk/>
          <pc:sldMk cId="0" sldId="264"/>
        </pc:sldMkLst>
      </pc:sldChg>
      <pc:sldChg chg="add">
        <pc:chgData name="Bradly Bickford" userId="abd863b7-1398-4bd3-bf31-4912281a6818" providerId="ADAL" clId="{BEC9244D-9D34-4F1B-9635-ED574BFF80BB}" dt="2026-02-09T14:45:35.133" v="35"/>
        <pc:sldMkLst>
          <pc:docMk/>
          <pc:sldMk cId="3577247992" sldId="264"/>
        </pc:sldMkLst>
      </pc:sldChg>
      <pc:sldChg chg="addSp modSp mod">
        <pc:chgData name="Bradly Bickford" userId="abd863b7-1398-4bd3-bf31-4912281a6818" providerId="ADAL" clId="{BEC9244D-9D34-4F1B-9635-ED574BFF80BB}" dt="2026-02-09T14:59:12.368" v="179" actId="20577"/>
        <pc:sldMkLst>
          <pc:docMk/>
          <pc:sldMk cId="2083302280" sldId="2147469683"/>
        </pc:sldMkLst>
        <pc:spChg chg="mod">
          <ac:chgData name="Bradly Bickford" userId="abd863b7-1398-4bd3-bf31-4912281a6818" providerId="ADAL" clId="{BEC9244D-9D34-4F1B-9635-ED574BFF80BB}" dt="2026-02-09T14:59:12.368" v="179" actId="20577"/>
          <ac:spMkLst>
            <pc:docMk/>
            <pc:sldMk cId="2083302280" sldId="2147469683"/>
            <ac:spMk id="3" creationId="{ED93307C-96AD-3905-00E0-77155A42180A}"/>
          </ac:spMkLst>
        </pc:spChg>
        <pc:graphicFrameChg chg="add mod">
          <ac:chgData name="Bradly Bickford" userId="abd863b7-1398-4bd3-bf31-4912281a6818" providerId="ADAL" clId="{BEC9244D-9D34-4F1B-9635-ED574BFF80BB}" dt="2026-02-09T14:58:11.411" v="113"/>
          <ac:graphicFrameMkLst>
            <pc:docMk/>
            <pc:sldMk cId="2083302280" sldId="2147469683"/>
            <ac:graphicFrameMk id="7" creationId="{5A4FB296-9D40-A92C-9F11-BCB5D44591A5}"/>
          </ac:graphicFrameMkLst>
        </pc:graphicFrameChg>
        <pc:graphicFrameChg chg="add mod">
          <ac:chgData name="Bradly Bickford" userId="abd863b7-1398-4bd3-bf31-4912281a6818" providerId="ADAL" clId="{BEC9244D-9D34-4F1B-9635-ED574BFF80BB}" dt="2026-02-09T14:58:22.188" v="114"/>
          <ac:graphicFrameMkLst>
            <pc:docMk/>
            <pc:sldMk cId="2083302280" sldId="2147469683"/>
            <ac:graphicFrameMk id="8" creationId="{EFFF0ED8-D56E-47CF-B6E8-E58F2C70DDAF}"/>
          </ac:graphicFrameMkLst>
        </pc:graphicFrameChg>
        <pc:graphicFrameChg chg="add mod">
          <ac:chgData name="Bradly Bickford" userId="abd863b7-1398-4bd3-bf31-4912281a6818" providerId="ADAL" clId="{BEC9244D-9D34-4F1B-9635-ED574BFF80BB}" dt="2026-02-09T14:58:24.908" v="115"/>
          <ac:graphicFrameMkLst>
            <pc:docMk/>
            <pc:sldMk cId="2083302280" sldId="2147469683"/>
            <ac:graphicFrameMk id="9" creationId="{A2015631-F00C-09A3-A0A7-D3B2B921EFDC}"/>
          </ac:graphicFrameMkLst>
        </pc:graphicFrameChg>
      </pc:sldChg>
      <pc:sldChg chg="del">
        <pc:chgData name="Bradly Bickford" userId="abd863b7-1398-4bd3-bf31-4912281a6818" providerId="ADAL" clId="{BEC9244D-9D34-4F1B-9635-ED574BFF80BB}" dt="2026-02-09T14:47:59.515" v="102" actId="2696"/>
        <pc:sldMkLst>
          <pc:docMk/>
          <pc:sldMk cId="1092040959" sldId="2147469711"/>
        </pc:sldMkLst>
      </pc:sldChg>
      <pc:sldChg chg="modSp mod">
        <pc:chgData name="Bradly Bickford" userId="abd863b7-1398-4bd3-bf31-4912281a6818" providerId="ADAL" clId="{BEC9244D-9D34-4F1B-9635-ED574BFF80BB}" dt="2026-02-09T14:49:21.513" v="103" actId="33524"/>
        <pc:sldMkLst>
          <pc:docMk/>
          <pc:sldMk cId="3526077183" sldId="2147469737"/>
        </pc:sldMkLst>
        <pc:spChg chg="mod">
          <ac:chgData name="Bradly Bickford" userId="abd863b7-1398-4bd3-bf31-4912281a6818" providerId="ADAL" clId="{BEC9244D-9D34-4F1B-9635-ED574BFF80BB}" dt="2026-02-09T14:49:21.513" v="103" actId="33524"/>
          <ac:spMkLst>
            <pc:docMk/>
            <pc:sldMk cId="3526077183" sldId="2147469737"/>
            <ac:spMk id="2" creationId="{3A17655E-91E6-8614-5944-74FFDDE3E4E6}"/>
          </ac:spMkLst>
        </pc:spChg>
      </pc:sldChg>
      <pc:sldChg chg="ord">
        <pc:chgData name="Bradly Bickford" userId="abd863b7-1398-4bd3-bf31-4912281a6818" providerId="ADAL" clId="{BEC9244D-9D34-4F1B-9635-ED574BFF80BB}" dt="2026-02-09T14:52:23.386" v="105"/>
        <pc:sldMkLst>
          <pc:docMk/>
          <pc:sldMk cId="839763879" sldId="2147469743"/>
        </pc:sldMkLst>
      </pc:sldChg>
      <pc:sldChg chg="add">
        <pc:chgData name="Bradly Bickford" userId="abd863b7-1398-4bd3-bf31-4912281a6818" providerId="ADAL" clId="{BEC9244D-9D34-4F1B-9635-ED574BFF80BB}" dt="2026-02-09T14:53:34.276" v="107"/>
        <pc:sldMkLst>
          <pc:docMk/>
          <pc:sldMk cId="214307918" sldId="2147469746"/>
        </pc:sldMkLst>
      </pc:sldChg>
      <pc:sldChg chg="del">
        <pc:chgData name="Bradly Bickford" userId="abd863b7-1398-4bd3-bf31-4912281a6818" providerId="ADAL" clId="{BEC9244D-9D34-4F1B-9635-ED574BFF80BB}" dt="2026-02-09T14:53:18.466" v="106" actId="2696"/>
        <pc:sldMkLst>
          <pc:docMk/>
          <pc:sldMk cId="3129219063" sldId="2147469746"/>
        </pc:sldMkLst>
      </pc:sldChg>
      <pc:sldChg chg="modSp add del mod">
        <pc:chgData name="Bradly Bickford" userId="abd863b7-1398-4bd3-bf31-4912281a6818" providerId="ADAL" clId="{BEC9244D-9D34-4F1B-9635-ED574BFF80BB}" dt="2026-02-09T14:57:19.406" v="112" actId="33524"/>
        <pc:sldMkLst>
          <pc:docMk/>
          <pc:sldMk cId="668945827" sldId="2147469748"/>
        </pc:sldMkLst>
        <pc:spChg chg="mod">
          <ac:chgData name="Bradly Bickford" userId="abd863b7-1398-4bd3-bf31-4912281a6818" providerId="ADAL" clId="{BEC9244D-9D34-4F1B-9635-ED574BFF80BB}" dt="2026-02-09T14:57:19.406" v="112" actId="33524"/>
          <ac:spMkLst>
            <pc:docMk/>
            <pc:sldMk cId="668945827" sldId="2147469748"/>
            <ac:spMk id="3" creationId="{BAD2147F-A5F6-0374-533C-85F28976E815}"/>
          </ac:spMkLst>
        </pc:spChg>
      </pc:sldChg>
      <pc:sldChg chg="add">
        <pc:chgData name="Bradly Bickford" userId="abd863b7-1398-4bd3-bf31-4912281a6818" providerId="ADAL" clId="{BEC9244D-9D34-4F1B-9635-ED574BFF80BB}" dt="2026-02-06T15:44:10.849" v="0" actId="2890"/>
        <pc:sldMkLst>
          <pc:docMk/>
          <pc:sldMk cId="3047507598" sldId="2147469751"/>
        </pc:sldMkLst>
      </pc:sldChg>
      <pc:sldChg chg="add">
        <pc:chgData name="Bradly Bickford" userId="abd863b7-1398-4bd3-bf31-4912281a6818" providerId="ADAL" clId="{BEC9244D-9D34-4F1B-9635-ED574BFF80BB}" dt="2026-02-06T15:44:13.037" v="1" actId="2890"/>
        <pc:sldMkLst>
          <pc:docMk/>
          <pc:sldMk cId="1471584441" sldId="2147469752"/>
        </pc:sldMkLst>
      </pc:sldChg>
      <pc:sldChg chg="add">
        <pc:chgData name="Bradly Bickford" userId="abd863b7-1398-4bd3-bf31-4912281a6818" providerId="ADAL" clId="{BEC9244D-9D34-4F1B-9635-ED574BFF80BB}" dt="2026-02-09T14:53:50.945" v="109"/>
        <pc:sldMkLst>
          <pc:docMk/>
          <pc:sldMk cId="1321138154" sldId="2147469753"/>
        </pc:sldMkLst>
      </pc:sldChg>
      <pc:sldChg chg="addSp modSp add del mod">
        <pc:chgData name="Bradly Bickford" userId="abd863b7-1398-4bd3-bf31-4912281a6818" providerId="ADAL" clId="{BEC9244D-9D34-4F1B-9635-ED574BFF80BB}" dt="2026-02-09T14:53:42.234" v="108" actId="2696"/>
        <pc:sldMkLst>
          <pc:docMk/>
          <pc:sldMk cId="3175569959" sldId="2147469753"/>
        </pc:sldMkLst>
        <pc:spChg chg="add mod">
          <ac:chgData name="Bradly Bickford" userId="abd863b7-1398-4bd3-bf31-4912281a6818" providerId="ADAL" clId="{BEC9244D-9D34-4F1B-9635-ED574BFF80BB}" dt="2026-02-09T14:44:09.855" v="11" actId="1076"/>
          <ac:spMkLst>
            <pc:docMk/>
            <pc:sldMk cId="3175569959" sldId="2147469753"/>
            <ac:spMk id="3" creationId="{5DD52CFE-6C72-4FA6-3274-5C22F5FEDF89}"/>
          </ac:spMkLst>
        </pc:spChg>
        <pc:spChg chg="add mod">
          <ac:chgData name="Bradly Bickford" userId="abd863b7-1398-4bd3-bf31-4912281a6818" providerId="ADAL" clId="{BEC9244D-9D34-4F1B-9635-ED574BFF80BB}" dt="2026-02-09T14:44:34.297" v="33" actId="403"/>
          <ac:spMkLst>
            <pc:docMk/>
            <pc:sldMk cId="3175569959" sldId="2147469753"/>
            <ac:spMk id="7" creationId="{EE4222A3-C1DE-D9DD-5C7A-CCF63387B747}"/>
          </ac:spMkLst>
        </pc:spChg>
      </pc:sldChg>
      <pc:sldMasterChg chg="delSldLayout">
        <pc:chgData name="Bradly Bickford" userId="abd863b7-1398-4bd3-bf31-4912281a6818" providerId="ADAL" clId="{BEC9244D-9D34-4F1B-9635-ED574BFF80BB}" dt="2026-02-09T14:45:28.633" v="34" actId="2696"/>
        <pc:sldMasterMkLst>
          <pc:docMk/>
          <pc:sldMasterMk cId="0" sldId="2147483648"/>
        </pc:sldMasterMkLst>
        <pc:sldLayoutChg chg="del">
          <pc:chgData name="Bradly Bickford" userId="abd863b7-1398-4bd3-bf31-4912281a6818" providerId="ADAL" clId="{BEC9244D-9D34-4F1B-9635-ED574BFF80BB}" dt="2026-02-09T14:45:28.633" v="34" actId="2696"/>
          <pc:sldLayoutMkLst>
            <pc:docMk/>
            <pc:sldMasterMk cId="0" sldId="2147483648"/>
            <pc:sldLayoutMk cId="28958918" sldId="2147483718"/>
          </pc:sldLayoutMkLst>
        </pc:sldLayoutChg>
      </pc:sldMasterChg>
    </pc:docChg>
  </pc:docChgLst>
  <pc:docChgLst>
    <pc:chgData name="Bradly Bickford" userId="abd863b7-1398-4bd3-bf31-4912281a6818" providerId="ADAL" clId="{790EBC6C-ED39-4631-A25D-16C22CD3A5C6}"/>
    <pc:docChg chg="undo redo custSel addSld delSld modSld sldOrd modSection">
      <pc:chgData name="Bradly Bickford" userId="abd863b7-1398-4bd3-bf31-4912281a6818" providerId="ADAL" clId="{790EBC6C-ED39-4631-A25D-16C22CD3A5C6}" dt="2026-02-05T19:52:46.726" v="339" actId="14100"/>
      <pc:docMkLst>
        <pc:docMk/>
      </pc:docMkLst>
      <pc:sldChg chg="modSp mod">
        <pc:chgData name="Bradly Bickford" userId="abd863b7-1398-4bd3-bf31-4912281a6818" providerId="ADAL" clId="{790EBC6C-ED39-4631-A25D-16C22CD3A5C6}" dt="2026-02-05T19:37:20.542" v="336" actId="20577"/>
        <pc:sldMkLst>
          <pc:docMk/>
          <pc:sldMk cId="2599923023" sldId="3292"/>
        </pc:sldMkLst>
        <pc:spChg chg="mod">
          <ac:chgData name="Bradly Bickford" userId="abd863b7-1398-4bd3-bf31-4912281a6818" providerId="ADAL" clId="{790EBC6C-ED39-4631-A25D-16C22CD3A5C6}" dt="2026-02-05T19:37:20.542" v="336" actId="20577"/>
          <ac:spMkLst>
            <pc:docMk/>
            <pc:sldMk cId="2599923023" sldId="3292"/>
            <ac:spMk id="2" creationId="{E3504E20-A891-4390-809C-AF25B7126F5C}"/>
          </ac:spMkLst>
        </pc:spChg>
      </pc:sldChg>
      <pc:sldChg chg="modSp mod">
        <pc:chgData name="Bradly Bickford" userId="abd863b7-1398-4bd3-bf31-4912281a6818" providerId="ADAL" clId="{790EBC6C-ED39-4631-A25D-16C22CD3A5C6}" dt="2026-02-04T21:44:02.787" v="0" actId="400"/>
        <pc:sldMkLst>
          <pc:docMk/>
          <pc:sldMk cId="2083302280" sldId="2147469683"/>
        </pc:sldMkLst>
        <pc:spChg chg="mod">
          <ac:chgData name="Bradly Bickford" userId="abd863b7-1398-4bd3-bf31-4912281a6818" providerId="ADAL" clId="{790EBC6C-ED39-4631-A25D-16C22CD3A5C6}" dt="2026-02-04T21:44:02.787" v="0" actId="400"/>
          <ac:spMkLst>
            <pc:docMk/>
            <pc:sldMk cId="2083302280" sldId="2147469683"/>
            <ac:spMk id="3" creationId="{ED93307C-96AD-3905-00E0-77155A42180A}"/>
          </ac:spMkLst>
        </pc:spChg>
      </pc:sldChg>
      <pc:sldChg chg="addSp delSp modSp mod">
        <pc:chgData name="Bradly Bickford" userId="abd863b7-1398-4bd3-bf31-4912281a6818" providerId="ADAL" clId="{790EBC6C-ED39-4631-A25D-16C22CD3A5C6}" dt="2026-02-05T13:45:34.896" v="72" actId="1076"/>
        <pc:sldMkLst>
          <pc:docMk/>
          <pc:sldMk cId="704155653" sldId="2147469705"/>
        </pc:sldMkLst>
        <pc:spChg chg="mod">
          <ac:chgData name="Bradly Bickford" userId="abd863b7-1398-4bd3-bf31-4912281a6818" providerId="ADAL" clId="{790EBC6C-ED39-4631-A25D-16C22CD3A5C6}" dt="2026-02-04T21:52:22.796" v="59" actId="20577"/>
          <ac:spMkLst>
            <pc:docMk/>
            <pc:sldMk cId="704155653" sldId="2147469705"/>
            <ac:spMk id="2" creationId="{C03993E4-C653-25B7-E4F8-70D98CB352C1}"/>
          </ac:spMkLst>
        </pc:spChg>
        <pc:picChg chg="add mod">
          <ac:chgData name="Bradly Bickford" userId="abd863b7-1398-4bd3-bf31-4912281a6818" providerId="ADAL" clId="{790EBC6C-ED39-4631-A25D-16C22CD3A5C6}" dt="2026-02-05T13:45:34.896" v="72" actId="1076"/>
          <ac:picMkLst>
            <pc:docMk/>
            <pc:sldMk cId="704155653" sldId="2147469705"/>
            <ac:picMk id="8" creationId="{7C30AEE3-043A-DDC7-47A3-5507E0F2B428}"/>
          </ac:picMkLst>
        </pc:picChg>
      </pc:sldChg>
      <pc:sldChg chg="addSp delSp modSp mod">
        <pc:chgData name="Bradly Bickford" userId="abd863b7-1398-4bd3-bf31-4912281a6818" providerId="ADAL" clId="{790EBC6C-ED39-4631-A25D-16C22CD3A5C6}" dt="2026-02-05T19:12:03.809" v="322" actId="313"/>
        <pc:sldMkLst>
          <pc:docMk/>
          <pc:sldMk cId="729045632" sldId="2147469712"/>
        </pc:sldMkLst>
        <pc:spChg chg="mod">
          <ac:chgData name="Bradly Bickford" userId="abd863b7-1398-4bd3-bf31-4912281a6818" providerId="ADAL" clId="{790EBC6C-ED39-4631-A25D-16C22CD3A5C6}" dt="2026-02-05T19:12:03.809" v="322" actId="313"/>
          <ac:spMkLst>
            <pc:docMk/>
            <pc:sldMk cId="729045632" sldId="2147469712"/>
            <ac:spMk id="2" creationId="{6A4BDC72-4368-C7A7-10E0-2EF71547A6D9}"/>
          </ac:spMkLst>
        </pc:spChg>
        <pc:picChg chg="add mod">
          <ac:chgData name="Bradly Bickford" userId="abd863b7-1398-4bd3-bf31-4912281a6818" providerId="ADAL" clId="{790EBC6C-ED39-4631-A25D-16C22CD3A5C6}" dt="2026-02-04T21:46:06.243" v="7" actId="1076"/>
          <ac:picMkLst>
            <pc:docMk/>
            <pc:sldMk cId="729045632" sldId="2147469712"/>
            <ac:picMk id="3" creationId="{EE0A0604-9486-945D-F831-41C7A99B9D95}"/>
          </ac:picMkLst>
        </pc:picChg>
      </pc:sldChg>
      <pc:sldChg chg="addSp delSp modSp add mod">
        <pc:chgData name="Bradly Bickford" userId="abd863b7-1398-4bd3-bf31-4912281a6818" providerId="ADAL" clId="{790EBC6C-ED39-4631-A25D-16C22CD3A5C6}" dt="2026-02-05T15:08:51.054" v="194" actId="1076"/>
        <pc:sldMkLst>
          <pc:docMk/>
          <pc:sldMk cId="2654683064" sldId="2147469730"/>
        </pc:sldMkLst>
        <pc:spChg chg="mod">
          <ac:chgData name="Bradly Bickford" userId="abd863b7-1398-4bd3-bf31-4912281a6818" providerId="ADAL" clId="{790EBC6C-ED39-4631-A25D-16C22CD3A5C6}" dt="2026-02-05T15:07:59.932" v="187" actId="207"/>
          <ac:spMkLst>
            <pc:docMk/>
            <pc:sldMk cId="2654683064" sldId="2147469730"/>
            <ac:spMk id="2" creationId="{7E650100-606E-2D70-87A7-9E5C38CB4DA2}"/>
          </ac:spMkLst>
        </pc:spChg>
        <pc:spChg chg="add mod">
          <ac:chgData name="Bradly Bickford" userId="abd863b7-1398-4bd3-bf31-4912281a6818" providerId="ADAL" clId="{790EBC6C-ED39-4631-A25D-16C22CD3A5C6}" dt="2026-02-04T21:49:10.982" v="47" actId="1076"/>
          <ac:spMkLst>
            <pc:docMk/>
            <pc:sldMk cId="2654683064" sldId="2147469730"/>
            <ac:spMk id="7" creationId="{46EAF878-4FBE-54D2-01C8-A5E10318DA0C}"/>
          </ac:spMkLst>
        </pc:spChg>
        <pc:spChg chg="add mod">
          <ac:chgData name="Bradly Bickford" userId="abd863b7-1398-4bd3-bf31-4912281a6818" providerId="ADAL" clId="{790EBC6C-ED39-4631-A25D-16C22CD3A5C6}" dt="2026-02-04T21:49:10.982" v="47" actId="1076"/>
          <ac:spMkLst>
            <pc:docMk/>
            <pc:sldMk cId="2654683064" sldId="2147469730"/>
            <ac:spMk id="8" creationId="{6CE177D9-3816-BC10-4CBA-241F8E2C6487}"/>
          </ac:spMkLst>
        </pc:spChg>
        <pc:picChg chg="add mod">
          <ac:chgData name="Bradly Bickford" userId="abd863b7-1398-4bd3-bf31-4912281a6818" providerId="ADAL" clId="{790EBC6C-ED39-4631-A25D-16C22CD3A5C6}" dt="2026-02-05T15:07:51.285" v="184" actId="1076"/>
          <ac:picMkLst>
            <pc:docMk/>
            <pc:sldMk cId="2654683064" sldId="2147469730"/>
            <ac:picMk id="12" creationId="{25C66CCD-7F02-33C5-D274-199D69C1396D}"/>
          </ac:picMkLst>
        </pc:picChg>
        <pc:picChg chg="add mod">
          <ac:chgData name="Bradly Bickford" userId="abd863b7-1398-4bd3-bf31-4912281a6818" providerId="ADAL" clId="{790EBC6C-ED39-4631-A25D-16C22CD3A5C6}" dt="2026-02-05T15:08:51.054" v="194" actId="1076"/>
          <ac:picMkLst>
            <pc:docMk/>
            <pc:sldMk cId="2654683064" sldId="2147469730"/>
            <ac:picMk id="14" creationId="{A2410D02-B506-BCA2-59FF-27FEA2AE5314}"/>
          </ac:picMkLst>
        </pc:picChg>
      </pc:sldChg>
      <pc:sldChg chg="addSp delSp modSp add mod">
        <pc:chgData name="Bradly Bickford" userId="abd863b7-1398-4bd3-bf31-4912281a6818" providerId="ADAL" clId="{790EBC6C-ED39-4631-A25D-16C22CD3A5C6}" dt="2026-02-05T16:49:46.763" v="200"/>
        <pc:sldMkLst>
          <pc:docMk/>
          <pc:sldMk cId="2740341577" sldId="2147469731"/>
        </pc:sldMkLst>
        <pc:spChg chg="add mod">
          <ac:chgData name="Bradly Bickford" userId="abd863b7-1398-4bd3-bf31-4912281a6818" providerId="ADAL" clId="{790EBC6C-ED39-4631-A25D-16C22CD3A5C6}" dt="2026-02-05T16:49:43.519" v="199" actId="122"/>
          <ac:spMkLst>
            <pc:docMk/>
            <pc:sldMk cId="2740341577" sldId="2147469731"/>
            <ac:spMk id="12" creationId="{983F3C81-2F9F-49BE-F7FF-6F2255CC9156}"/>
          </ac:spMkLst>
        </pc:spChg>
        <pc:picChg chg="add mod">
          <ac:chgData name="Bradly Bickford" userId="abd863b7-1398-4bd3-bf31-4912281a6818" providerId="ADAL" clId="{790EBC6C-ED39-4631-A25D-16C22CD3A5C6}" dt="2026-02-05T16:49:46.763" v="200"/>
          <ac:picMkLst>
            <pc:docMk/>
            <pc:sldMk cId="2740341577" sldId="2147469731"/>
            <ac:picMk id="13" creationId="{193D1935-873C-7E0B-A8AB-B45F293ECC81}"/>
          </ac:picMkLst>
        </pc:picChg>
      </pc:sldChg>
      <pc:sldChg chg="addSp delSp modSp add mod">
        <pc:chgData name="Bradly Bickford" userId="abd863b7-1398-4bd3-bf31-4912281a6818" providerId="ADAL" clId="{790EBC6C-ED39-4631-A25D-16C22CD3A5C6}" dt="2026-02-05T19:22:27.502" v="325" actId="1076"/>
        <pc:sldMkLst>
          <pc:docMk/>
          <pc:sldMk cId="1485688094" sldId="2147469732"/>
        </pc:sldMkLst>
        <pc:picChg chg="add mod">
          <ac:chgData name="Bradly Bickford" userId="abd863b7-1398-4bd3-bf31-4912281a6818" providerId="ADAL" clId="{790EBC6C-ED39-4631-A25D-16C22CD3A5C6}" dt="2026-02-05T19:22:27.502" v="325" actId="1076"/>
          <ac:picMkLst>
            <pc:docMk/>
            <pc:sldMk cId="1485688094" sldId="2147469732"/>
            <ac:picMk id="10" creationId="{9D3A0243-70D2-7013-9BCF-5417FFC97995}"/>
          </ac:picMkLst>
        </pc:picChg>
      </pc:sldChg>
      <pc:sldChg chg="addSp delSp modSp add mod modClrScheme chgLayout">
        <pc:chgData name="Bradly Bickford" userId="abd863b7-1398-4bd3-bf31-4912281a6818" providerId="ADAL" clId="{790EBC6C-ED39-4631-A25D-16C22CD3A5C6}" dt="2026-02-05T19:23:00.816" v="330" actId="700"/>
        <pc:sldMkLst>
          <pc:docMk/>
          <pc:sldMk cId="259331544" sldId="2147469733"/>
        </pc:sldMkLst>
        <pc:spChg chg="mod ord">
          <ac:chgData name="Bradly Bickford" userId="abd863b7-1398-4bd3-bf31-4912281a6818" providerId="ADAL" clId="{790EBC6C-ED39-4631-A25D-16C22CD3A5C6}" dt="2026-02-05T19:23:00.816" v="330" actId="700"/>
          <ac:spMkLst>
            <pc:docMk/>
            <pc:sldMk cId="259331544" sldId="2147469733"/>
            <ac:spMk id="4" creationId="{2C25514F-5336-6AF3-C8EF-1B84816FF0DA}"/>
          </ac:spMkLst>
        </pc:spChg>
        <pc:spChg chg="mod ord">
          <ac:chgData name="Bradly Bickford" userId="abd863b7-1398-4bd3-bf31-4912281a6818" providerId="ADAL" clId="{790EBC6C-ED39-4631-A25D-16C22CD3A5C6}" dt="2026-02-05T19:23:00.816" v="330" actId="700"/>
          <ac:spMkLst>
            <pc:docMk/>
            <pc:sldMk cId="259331544" sldId="2147469733"/>
            <ac:spMk id="5" creationId="{BECBC1AE-AE36-F404-5DB7-CF7503D13710}"/>
          </ac:spMkLst>
        </pc:spChg>
        <pc:spChg chg="mod ord">
          <ac:chgData name="Bradly Bickford" userId="abd863b7-1398-4bd3-bf31-4912281a6818" providerId="ADAL" clId="{790EBC6C-ED39-4631-A25D-16C22CD3A5C6}" dt="2026-02-05T19:23:00.816" v="330" actId="700"/>
          <ac:spMkLst>
            <pc:docMk/>
            <pc:sldMk cId="259331544" sldId="2147469733"/>
            <ac:spMk id="6" creationId="{7726036C-E7D2-0797-F15D-71A864057222}"/>
          </ac:spMkLst>
        </pc:spChg>
        <pc:picChg chg="add mod">
          <ac:chgData name="Bradly Bickford" userId="abd863b7-1398-4bd3-bf31-4912281a6818" providerId="ADAL" clId="{790EBC6C-ED39-4631-A25D-16C22CD3A5C6}" dt="2026-02-05T19:22:44.227" v="328" actId="1076"/>
          <ac:picMkLst>
            <pc:docMk/>
            <pc:sldMk cId="259331544" sldId="2147469733"/>
            <ac:picMk id="3" creationId="{6076EDE5-7D7C-4AA4-7F7B-57D60CB8DA1F}"/>
          </ac:picMkLst>
        </pc:picChg>
      </pc:sldChg>
      <pc:sldChg chg="addSp delSp modSp add mod">
        <pc:chgData name="Bradly Bickford" userId="abd863b7-1398-4bd3-bf31-4912281a6818" providerId="ADAL" clId="{790EBC6C-ED39-4631-A25D-16C22CD3A5C6}" dt="2026-02-05T19:23:13.155" v="334" actId="1076"/>
        <pc:sldMkLst>
          <pc:docMk/>
          <pc:sldMk cId="2901175989" sldId="2147469734"/>
        </pc:sldMkLst>
        <pc:picChg chg="add mod">
          <ac:chgData name="Bradly Bickford" userId="abd863b7-1398-4bd3-bf31-4912281a6818" providerId="ADAL" clId="{790EBC6C-ED39-4631-A25D-16C22CD3A5C6}" dt="2026-02-05T19:23:13.155" v="334" actId="1076"/>
          <ac:picMkLst>
            <pc:docMk/>
            <pc:sldMk cId="2901175989" sldId="2147469734"/>
            <ac:picMk id="8" creationId="{474063A0-FAB0-389D-BE01-A9FF1292AE53}"/>
          </ac:picMkLst>
        </pc:picChg>
      </pc:sldChg>
      <pc:sldChg chg="addSp delSp modSp add mod">
        <pc:chgData name="Bradly Bickford" userId="abd863b7-1398-4bd3-bf31-4912281a6818" providerId="ADAL" clId="{790EBC6C-ED39-4631-A25D-16C22CD3A5C6}" dt="2026-02-05T15:04:02.576" v="167" actId="1076"/>
        <pc:sldMkLst>
          <pc:docMk/>
          <pc:sldMk cId="2664826018" sldId="2147469735"/>
        </pc:sldMkLst>
        <pc:spChg chg="add del mod">
          <ac:chgData name="Bradly Bickford" userId="abd863b7-1398-4bd3-bf31-4912281a6818" providerId="ADAL" clId="{790EBC6C-ED39-4631-A25D-16C22CD3A5C6}" dt="2026-02-05T15:04:02.576" v="167" actId="1076"/>
          <ac:spMkLst>
            <pc:docMk/>
            <pc:sldMk cId="2664826018" sldId="2147469735"/>
            <ac:spMk id="2" creationId="{34AC61E5-C65D-93CC-5C07-69BE4346153B}"/>
          </ac:spMkLst>
        </pc:spChg>
        <pc:picChg chg="add mod">
          <ac:chgData name="Bradly Bickford" userId="abd863b7-1398-4bd3-bf31-4912281a6818" providerId="ADAL" clId="{790EBC6C-ED39-4631-A25D-16C22CD3A5C6}" dt="2026-02-05T14:49:39.408" v="123" actId="1076"/>
          <ac:picMkLst>
            <pc:docMk/>
            <pc:sldMk cId="2664826018" sldId="2147469735"/>
            <ac:picMk id="3" creationId="{B60ECE41-C525-11E6-39F3-6384629C832D}"/>
          </ac:picMkLst>
        </pc:picChg>
      </pc:sldChg>
      <pc:sldChg chg="addSp delSp modSp add mod">
        <pc:chgData name="Bradly Bickford" userId="abd863b7-1398-4bd3-bf31-4912281a6818" providerId="ADAL" clId="{790EBC6C-ED39-4631-A25D-16C22CD3A5C6}" dt="2026-02-05T14:50:59.927" v="138" actId="1076"/>
        <pc:sldMkLst>
          <pc:docMk/>
          <pc:sldMk cId="1918957161" sldId="2147469736"/>
        </pc:sldMkLst>
        <pc:spChg chg="mod">
          <ac:chgData name="Bradly Bickford" userId="abd863b7-1398-4bd3-bf31-4912281a6818" providerId="ADAL" clId="{790EBC6C-ED39-4631-A25D-16C22CD3A5C6}" dt="2026-02-05T14:50:57.215" v="137" actId="1076"/>
          <ac:spMkLst>
            <pc:docMk/>
            <pc:sldMk cId="1918957161" sldId="2147469736"/>
            <ac:spMk id="2" creationId="{44AC15D1-C3B0-17C7-5E94-702E7DA9E0AE}"/>
          </ac:spMkLst>
        </pc:spChg>
        <pc:picChg chg="add mod">
          <ac:chgData name="Bradly Bickford" userId="abd863b7-1398-4bd3-bf31-4912281a6818" providerId="ADAL" clId="{790EBC6C-ED39-4631-A25D-16C22CD3A5C6}" dt="2026-02-05T14:50:59.927" v="138" actId="1076"/>
          <ac:picMkLst>
            <pc:docMk/>
            <pc:sldMk cId="1918957161" sldId="2147469736"/>
            <ac:picMk id="7" creationId="{311E30F3-E26D-CF87-FB0B-374CB549A621}"/>
          </ac:picMkLst>
        </pc:picChg>
      </pc:sldChg>
      <pc:sldChg chg="addSp delSp modSp add mod">
        <pc:chgData name="Bradly Bickford" userId="abd863b7-1398-4bd3-bf31-4912281a6818" providerId="ADAL" clId="{790EBC6C-ED39-4631-A25D-16C22CD3A5C6}" dt="2026-02-05T15:01:35.432" v="149" actId="1076"/>
        <pc:sldMkLst>
          <pc:docMk/>
          <pc:sldMk cId="3526077183" sldId="2147469737"/>
        </pc:sldMkLst>
        <pc:spChg chg="mod">
          <ac:chgData name="Bradly Bickford" userId="abd863b7-1398-4bd3-bf31-4912281a6818" providerId="ADAL" clId="{790EBC6C-ED39-4631-A25D-16C22CD3A5C6}" dt="2026-02-05T15:00:33.704" v="146" actId="14100"/>
          <ac:spMkLst>
            <pc:docMk/>
            <pc:sldMk cId="3526077183" sldId="2147469737"/>
            <ac:spMk id="2" creationId="{3A17655E-91E6-8614-5944-74FFDDE3E4E6}"/>
          </ac:spMkLst>
        </pc:spChg>
        <pc:picChg chg="add mod">
          <ac:chgData name="Bradly Bickford" userId="abd863b7-1398-4bd3-bf31-4912281a6818" providerId="ADAL" clId="{790EBC6C-ED39-4631-A25D-16C22CD3A5C6}" dt="2026-02-05T15:01:35.432" v="149" actId="1076"/>
          <ac:picMkLst>
            <pc:docMk/>
            <pc:sldMk cId="3526077183" sldId="2147469737"/>
            <ac:picMk id="8" creationId="{7E34C8B4-D660-295B-ADD0-9F8583CE9149}"/>
          </ac:picMkLst>
        </pc:picChg>
      </pc:sldChg>
      <pc:sldChg chg="addSp delSp modSp add mod">
        <pc:chgData name="Bradly Bickford" userId="abd863b7-1398-4bd3-bf31-4912281a6818" providerId="ADAL" clId="{790EBC6C-ED39-4631-A25D-16C22CD3A5C6}" dt="2026-02-05T15:03:09.905" v="163" actId="1076"/>
        <pc:sldMkLst>
          <pc:docMk/>
          <pc:sldMk cId="2890874724" sldId="2147469738"/>
        </pc:sldMkLst>
        <pc:spChg chg="mod">
          <ac:chgData name="Bradly Bickford" userId="abd863b7-1398-4bd3-bf31-4912281a6818" providerId="ADAL" clId="{790EBC6C-ED39-4631-A25D-16C22CD3A5C6}" dt="2026-02-05T15:03:09.905" v="163" actId="1076"/>
          <ac:spMkLst>
            <pc:docMk/>
            <pc:sldMk cId="2890874724" sldId="2147469738"/>
            <ac:spMk id="2" creationId="{D411F029-D546-8F76-1B1D-4C7E4C2C9DAD}"/>
          </ac:spMkLst>
        </pc:spChg>
        <pc:picChg chg="add mod">
          <ac:chgData name="Bradly Bickford" userId="abd863b7-1398-4bd3-bf31-4912281a6818" providerId="ADAL" clId="{790EBC6C-ED39-4631-A25D-16C22CD3A5C6}" dt="2026-02-05T15:03:06.593" v="162" actId="1076"/>
          <ac:picMkLst>
            <pc:docMk/>
            <pc:sldMk cId="2890874724" sldId="2147469738"/>
            <ac:picMk id="3" creationId="{C6E56FF0-C249-6BBE-07F0-BFAF3C151FF2}"/>
          </ac:picMkLst>
        </pc:picChg>
      </pc:sldChg>
      <pc:sldChg chg="addSp delSp modSp add mod">
        <pc:chgData name="Bradly Bickford" userId="abd863b7-1398-4bd3-bf31-4912281a6818" providerId="ADAL" clId="{790EBC6C-ED39-4631-A25D-16C22CD3A5C6}" dt="2026-02-05T16:50:52.354" v="216" actId="1076"/>
        <pc:sldMkLst>
          <pc:docMk/>
          <pc:sldMk cId="920643008" sldId="2147469739"/>
        </pc:sldMkLst>
        <pc:spChg chg="add mod">
          <ac:chgData name="Bradly Bickford" userId="abd863b7-1398-4bd3-bf31-4912281a6818" providerId="ADAL" clId="{790EBC6C-ED39-4631-A25D-16C22CD3A5C6}" dt="2026-02-05T16:50:42.867" v="213" actId="207"/>
          <ac:spMkLst>
            <pc:docMk/>
            <pc:sldMk cId="920643008" sldId="2147469739"/>
            <ac:spMk id="2" creationId="{FA85D785-22B9-2ECD-0438-B5B66A22D1DF}"/>
          </ac:spMkLst>
        </pc:spChg>
        <pc:picChg chg="add mod">
          <ac:chgData name="Bradly Bickford" userId="abd863b7-1398-4bd3-bf31-4912281a6818" providerId="ADAL" clId="{790EBC6C-ED39-4631-A25D-16C22CD3A5C6}" dt="2026-02-05T16:50:52.354" v="216" actId="1076"/>
          <ac:picMkLst>
            <pc:docMk/>
            <pc:sldMk cId="920643008" sldId="2147469739"/>
            <ac:picMk id="3" creationId="{0C4EBA9D-ADD8-956F-4CB5-0AF296E475DF}"/>
          </ac:picMkLst>
        </pc:picChg>
      </pc:sldChg>
      <pc:sldChg chg="addSp modSp add mod">
        <pc:chgData name="Bradly Bickford" userId="abd863b7-1398-4bd3-bf31-4912281a6818" providerId="ADAL" clId="{790EBC6C-ED39-4631-A25D-16C22CD3A5C6}" dt="2026-02-05T18:47:20.927" v="291" actId="113"/>
        <pc:sldMkLst>
          <pc:docMk/>
          <pc:sldMk cId="1504962261" sldId="2147469740"/>
        </pc:sldMkLst>
        <pc:spChg chg="add mod">
          <ac:chgData name="Bradly Bickford" userId="abd863b7-1398-4bd3-bf31-4912281a6818" providerId="ADAL" clId="{790EBC6C-ED39-4631-A25D-16C22CD3A5C6}" dt="2026-02-05T18:47:20.927" v="291" actId="113"/>
          <ac:spMkLst>
            <pc:docMk/>
            <pc:sldMk cId="1504962261" sldId="2147469740"/>
            <ac:spMk id="3" creationId="{444B4A26-D381-8598-9B1B-31C32D7C0A58}"/>
          </ac:spMkLst>
        </pc:spChg>
        <pc:picChg chg="add mod">
          <ac:chgData name="Bradly Bickford" userId="abd863b7-1398-4bd3-bf31-4912281a6818" providerId="ADAL" clId="{790EBC6C-ED39-4631-A25D-16C22CD3A5C6}" dt="2026-02-05T18:46:58.555" v="287" actId="1076"/>
          <ac:picMkLst>
            <pc:docMk/>
            <pc:sldMk cId="1504962261" sldId="2147469740"/>
            <ac:picMk id="2" creationId="{F626EB4C-FE1C-7C10-6D68-CA89EF39418F}"/>
          </ac:picMkLst>
        </pc:picChg>
      </pc:sldChg>
      <pc:sldChg chg="addSp delSp modSp add mod">
        <pc:chgData name="Bradly Bickford" userId="abd863b7-1398-4bd3-bf31-4912281a6818" providerId="ADAL" clId="{790EBC6C-ED39-4631-A25D-16C22CD3A5C6}" dt="2026-02-05T18:45:53.986" v="283" actId="122"/>
        <pc:sldMkLst>
          <pc:docMk/>
          <pc:sldMk cId="2044968787" sldId="2147469741"/>
        </pc:sldMkLst>
        <pc:spChg chg="mod">
          <ac:chgData name="Bradly Bickford" userId="abd863b7-1398-4bd3-bf31-4912281a6818" providerId="ADAL" clId="{790EBC6C-ED39-4631-A25D-16C22CD3A5C6}" dt="2026-02-05T18:45:53.986" v="283" actId="122"/>
          <ac:spMkLst>
            <pc:docMk/>
            <pc:sldMk cId="2044968787" sldId="2147469741"/>
            <ac:spMk id="4" creationId="{C97583F1-5EEE-C3FD-88F3-8806828B8DE8}"/>
          </ac:spMkLst>
        </pc:spChg>
        <pc:spChg chg="mod">
          <ac:chgData name="Bradly Bickford" userId="abd863b7-1398-4bd3-bf31-4912281a6818" providerId="ADAL" clId="{790EBC6C-ED39-4631-A25D-16C22CD3A5C6}" dt="2026-02-05T18:45:53.986" v="283" actId="122"/>
          <ac:spMkLst>
            <pc:docMk/>
            <pc:sldMk cId="2044968787" sldId="2147469741"/>
            <ac:spMk id="5" creationId="{7FABB8AB-1B73-A16D-B5B5-00C2A9ECFA43}"/>
          </ac:spMkLst>
        </pc:spChg>
        <pc:spChg chg="mod">
          <ac:chgData name="Bradly Bickford" userId="abd863b7-1398-4bd3-bf31-4912281a6818" providerId="ADAL" clId="{790EBC6C-ED39-4631-A25D-16C22CD3A5C6}" dt="2026-02-05T18:45:53.986" v="283" actId="122"/>
          <ac:spMkLst>
            <pc:docMk/>
            <pc:sldMk cId="2044968787" sldId="2147469741"/>
            <ac:spMk id="6" creationId="{0499034F-1D68-387C-863F-EBE7517B1529}"/>
          </ac:spMkLst>
        </pc:spChg>
        <pc:spChg chg="add mod">
          <ac:chgData name="Bradly Bickford" userId="abd863b7-1398-4bd3-bf31-4912281a6818" providerId="ADAL" clId="{790EBC6C-ED39-4631-A25D-16C22CD3A5C6}" dt="2026-02-05T18:45:53.986" v="283" actId="122"/>
          <ac:spMkLst>
            <pc:docMk/>
            <pc:sldMk cId="2044968787" sldId="2147469741"/>
            <ac:spMk id="7" creationId="{7FFDDB46-4C29-BBE6-C2C9-44B8A74F815D}"/>
          </ac:spMkLst>
        </pc:spChg>
        <pc:picChg chg="add mod">
          <ac:chgData name="Bradly Bickford" userId="abd863b7-1398-4bd3-bf31-4912281a6818" providerId="ADAL" clId="{790EBC6C-ED39-4631-A25D-16C22CD3A5C6}" dt="2026-02-05T18:45:35.011" v="279" actId="1076"/>
          <ac:picMkLst>
            <pc:docMk/>
            <pc:sldMk cId="2044968787" sldId="2147469741"/>
            <ac:picMk id="3" creationId="{E7D6E1AE-DB17-807A-84BC-1348531A5699}"/>
          </ac:picMkLst>
        </pc:picChg>
      </pc:sldChg>
      <pc:sldChg chg="addSp modSp add mod">
        <pc:chgData name="Bradly Bickford" userId="abd863b7-1398-4bd3-bf31-4912281a6818" providerId="ADAL" clId="{790EBC6C-ED39-4631-A25D-16C22CD3A5C6}" dt="2026-02-05T18:26:42.356" v="269" actId="1076"/>
        <pc:sldMkLst>
          <pc:docMk/>
          <pc:sldMk cId="1354989175" sldId="2147469742"/>
        </pc:sldMkLst>
        <pc:picChg chg="add mod">
          <ac:chgData name="Bradly Bickford" userId="abd863b7-1398-4bd3-bf31-4912281a6818" providerId="ADAL" clId="{790EBC6C-ED39-4631-A25D-16C22CD3A5C6}" dt="2026-02-05T18:26:42.356" v="269" actId="1076"/>
          <ac:picMkLst>
            <pc:docMk/>
            <pc:sldMk cId="1354989175" sldId="2147469742"/>
            <ac:picMk id="2" creationId="{6DDEA848-8F38-03FA-DAA6-743A1179A3D2}"/>
          </ac:picMkLst>
        </pc:picChg>
      </pc:sldChg>
      <pc:sldChg chg="addSp delSp modSp add mod">
        <pc:chgData name="Bradly Bickford" userId="abd863b7-1398-4bd3-bf31-4912281a6818" providerId="ADAL" clId="{790EBC6C-ED39-4631-A25D-16C22CD3A5C6}" dt="2026-02-05T16:57:52.277" v="263" actId="20577"/>
        <pc:sldMkLst>
          <pc:docMk/>
          <pc:sldMk cId="839763879" sldId="2147469743"/>
        </pc:sldMkLst>
        <pc:spChg chg="add mod">
          <ac:chgData name="Bradly Bickford" userId="abd863b7-1398-4bd3-bf31-4912281a6818" providerId="ADAL" clId="{790EBC6C-ED39-4631-A25D-16C22CD3A5C6}" dt="2026-02-05T16:57:52.277" v="263" actId="20577"/>
          <ac:spMkLst>
            <pc:docMk/>
            <pc:sldMk cId="839763879" sldId="2147469743"/>
            <ac:spMk id="3" creationId="{48B9A126-002F-C798-03B0-592D9ACF4859}"/>
          </ac:spMkLst>
        </pc:spChg>
      </pc:sldChg>
      <pc:sldChg chg="addSp delSp modSp add mod">
        <pc:chgData name="Bradly Bickford" userId="abd863b7-1398-4bd3-bf31-4912281a6818" providerId="ADAL" clId="{790EBC6C-ED39-4631-A25D-16C22CD3A5C6}" dt="2026-02-05T16:53:55.465" v="243" actId="1076"/>
        <pc:sldMkLst>
          <pc:docMk/>
          <pc:sldMk cId="2709073461" sldId="2147469744"/>
        </pc:sldMkLst>
        <pc:spChg chg="add mod">
          <ac:chgData name="Bradly Bickford" userId="abd863b7-1398-4bd3-bf31-4912281a6818" providerId="ADAL" clId="{790EBC6C-ED39-4631-A25D-16C22CD3A5C6}" dt="2026-02-05T16:52:20.096" v="232" actId="122"/>
          <ac:spMkLst>
            <pc:docMk/>
            <pc:sldMk cId="2709073461" sldId="2147469744"/>
            <ac:spMk id="10" creationId="{2FFFC31B-8380-96F8-890D-1073C4FF7A69}"/>
          </ac:spMkLst>
        </pc:spChg>
        <pc:picChg chg="add mod">
          <ac:chgData name="Bradly Bickford" userId="abd863b7-1398-4bd3-bf31-4912281a6818" providerId="ADAL" clId="{790EBC6C-ED39-4631-A25D-16C22CD3A5C6}" dt="2026-02-05T16:53:47.732" v="241" actId="14100"/>
          <ac:picMkLst>
            <pc:docMk/>
            <pc:sldMk cId="2709073461" sldId="2147469744"/>
            <ac:picMk id="12" creationId="{D82A8C8C-3106-C3F0-92BB-9C1A8A1F258C}"/>
          </ac:picMkLst>
        </pc:picChg>
        <pc:picChg chg="add mod">
          <ac:chgData name="Bradly Bickford" userId="abd863b7-1398-4bd3-bf31-4912281a6818" providerId="ADAL" clId="{790EBC6C-ED39-4631-A25D-16C22CD3A5C6}" dt="2026-02-05T16:53:55.465" v="243" actId="1076"/>
          <ac:picMkLst>
            <pc:docMk/>
            <pc:sldMk cId="2709073461" sldId="2147469744"/>
            <ac:picMk id="13" creationId="{37BB5A7A-DA89-2D45-22AF-1988CA227B3E}"/>
          </ac:picMkLst>
        </pc:picChg>
      </pc:sldChg>
      <pc:sldChg chg="addSp modSp add mod">
        <pc:chgData name="Bradly Bickford" userId="abd863b7-1398-4bd3-bf31-4912281a6818" providerId="ADAL" clId="{790EBC6C-ED39-4631-A25D-16C22CD3A5C6}" dt="2026-02-05T16:51:28.466" v="223" actId="1076"/>
        <pc:sldMkLst>
          <pc:docMk/>
          <pc:sldMk cId="2711971433" sldId="2147469745"/>
        </pc:sldMkLst>
        <pc:spChg chg="add mod">
          <ac:chgData name="Bradly Bickford" userId="abd863b7-1398-4bd3-bf31-4912281a6818" providerId="ADAL" clId="{790EBC6C-ED39-4631-A25D-16C22CD3A5C6}" dt="2026-02-05T16:51:18.778" v="220" actId="122"/>
          <ac:spMkLst>
            <pc:docMk/>
            <pc:sldMk cId="2711971433" sldId="2147469745"/>
            <ac:spMk id="2" creationId="{269F912E-446D-9815-5D9F-5D040363458F}"/>
          </ac:spMkLst>
        </pc:spChg>
        <pc:picChg chg="add mod">
          <ac:chgData name="Bradly Bickford" userId="abd863b7-1398-4bd3-bf31-4912281a6818" providerId="ADAL" clId="{790EBC6C-ED39-4631-A25D-16C22CD3A5C6}" dt="2026-02-05T16:51:28.466" v="223" actId="1076"/>
          <ac:picMkLst>
            <pc:docMk/>
            <pc:sldMk cId="2711971433" sldId="2147469745"/>
            <ac:picMk id="3" creationId="{E072168A-53F6-339E-4975-2F0BB29D95B6}"/>
          </ac:picMkLst>
        </pc:picChg>
      </pc:sldChg>
      <pc:sldChg chg="addSp modSp add mod">
        <pc:chgData name="Bradly Bickford" userId="abd863b7-1398-4bd3-bf31-4912281a6818" providerId="ADAL" clId="{790EBC6C-ED39-4631-A25D-16C22CD3A5C6}" dt="2026-02-05T18:52:24.577" v="310" actId="207"/>
        <pc:sldMkLst>
          <pc:docMk/>
          <pc:sldMk cId="668945827" sldId="2147469748"/>
        </pc:sldMkLst>
        <pc:spChg chg="add mod">
          <ac:chgData name="Bradly Bickford" userId="abd863b7-1398-4bd3-bf31-4912281a6818" providerId="ADAL" clId="{790EBC6C-ED39-4631-A25D-16C22CD3A5C6}" dt="2026-02-05T18:52:24.577" v="310" actId="207"/>
          <ac:spMkLst>
            <pc:docMk/>
            <pc:sldMk cId="668945827" sldId="2147469748"/>
            <ac:spMk id="3" creationId="{BAD2147F-A5F6-0374-533C-85F28976E815}"/>
          </ac:spMkLst>
        </pc:spChg>
        <pc:picChg chg="add mod">
          <ac:chgData name="Bradly Bickford" userId="abd863b7-1398-4bd3-bf31-4912281a6818" providerId="ADAL" clId="{790EBC6C-ED39-4631-A25D-16C22CD3A5C6}" dt="2026-02-05T18:52:01.192" v="306" actId="1076"/>
          <ac:picMkLst>
            <pc:docMk/>
            <pc:sldMk cId="668945827" sldId="2147469748"/>
            <ac:picMk id="2" creationId="{C3266B9A-6B8C-406E-01E5-553C74E49C90}"/>
          </ac:picMkLst>
        </pc:picChg>
      </pc:sldChg>
      <pc:sldChg chg="addSp modSp add mod">
        <pc:chgData name="Bradly Bickford" userId="abd863b7-1398-4bd3-bf31-4912281a6818" providerId="ADAL" clId="{790EBC6C-ED39-4631-A25D-16C22CD3A5C6}" dt="2026-02-05T18:53:54.707" v="318" actId="207"/>
        <pc:sldMkLst>
          <pc:docMk/>
          <pc:sldMk cId="2341001234" sldId="2147469749"/>
        </pc:sldMkLst>
        <pc:spChg chg="add mod">
          <ac:chgData name="Bradly Bickford" userId="abd863b7-1398-4bd3-bf31-4912281a6818" providerId="ADAL" clId="{790EBC6C-ED39-4631-A25D-16C22CD3A5C6}" dt="2026-02-05T18:53:54.707" v="318" actId="207"/>
          <ac:spMkLst>
            <pc:docMk/>
            <pc:sldMk cId="2341001234" sldId="2147469749"/>
            <ac:spMk id="3" creationId="{96BBFD47-9878-E295-A32B-ECCE493557C9}"/>
          </ac:spMkLst>
        </pc:spChg>
        <pc:picChg chg="add mod">
          <ac:chgData name="Bradly Bickford" userId="abd863b7-1398-4bd3-bf31-4912281a6818" providerId="ADAL" clId="{790EBC6C-ED39-4631-A25D-16C22CD3A5C6}" dt="2026-02-05T18:53:40.171" v="315" actId="1076"/>
          <ac:picMkLst>
            <pc:docMk/>
            <pc:sldMk cId="2341001234" sldId="2147469749"/>
            <ac:picMk id="2" creationId="{7B519B07-90EE-D727-42C2-2A286262B69A}"/>
          </ac:picMkLst>
        </pc:picChg>
      </pc:sldChg>
      <pc:sldChg chg="addSp modSp add mod">
        <pc:chgData name="Bradly Bickford" userId="abd863b7-1398-4bd3-bf31-4912281a6818" providerId="ADAL" clId="{790EBC6C-ED39-4631-A25D-16C22CD3A5C6}" dt="2026-02-05T18:53:38.094" v="314" actId="207"/>
        <pc:sldMkLst>
          <pc:docMk/>
          <pc:sldMk cId="1312557001" sldId="2147469750"/>
        </pc:sldMkLst>
        <pc:spChg chg="add mod">
          <ac:chgData name="Bradly Bickford" userId="abd863b7-1398-4bd3-bf31-4912281a6818" providerId="ADAL" clId="{790EBC6C-ED39-4631-A25D-16C22CD3A5C6}" dt="2026-02-05T18:53:38.094" v="314" actId="207"/>
          <ac:spMkLst>
            <pc:docMk/>
            <pc:sldMk cId="1312557001" sldId="2147469750"/>
            <ac:spMk id="3" creationId="{E0E09900-498D-544D-86E3-29D47A98BFB6}"/>
          </ac:spMkLst>
        </pc:spChg>
        <pc:picChg chg="add mod">
          <ac:chgData name="Bradly Bickford" userId="abd863b7-1398-4bd3-bf31-4912281a6818" providerId="ADAL" clId="{790EBC6C-ED39-4631-A25D-16C22CD3A5C6}" dt="2026-02-05T18:53:16.542" v="311" actId="1076"/>
          <ac:picMkLst>
            <pc:docMk/>
            <pc:sldMk cId="1312557001" sldId="2147469750"/>
            <ac:picMk id="2" creationId="{0709D5A9-5D16-00A1-9F0C-C29E94D3B66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19596A-A1DE-7A4A-939E-09FAAF592D85}"/>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237FE5C0-6DDF-AD44-8663-AA24E7D2EF04}"/>
              </a:ext>
            </a:extLst>
          </p:cNvPr>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eaLnBrk="1" fontAlgn="auto" hangingPunct="1">
              <a:spcBef>
                <a:spcPts val="0"/>
              </a:spcBef>
              <a:spcAft>
                <a:spcPts val="0"/>
              </a:spcAft>
              <a:defRPr sz="1200" smtClean="0">
                <a:latin typeface="+mn-lt"/>
              </a:defRPr>
            </a:lvl1pPr>
          </a:lstStyle>
          <a:p>
            <a:pPr>
              <a:defRPr/>
            </a:pPr>
            <a:fld id="{15CB4F89-C912-2140-A2F8-51670D30902F}" type="datetimeFigureOut">
              <a:rPr lang="en-US"/>
              <a:pPr>
                <a:defRPr/>
              </a:pPr>
              <a:t>2/6/2026</a:t>
            </a:fld>
            <a:endParaRPr lang="en-US"/>
          </a:p>
        </p:txBody>
      </p:sp>
      <p:sp>
        <p:nvSpPr>
          <p:cNvPr id="4" name="Footer Placeholder 3">
            <a:extLst>
              <a:ext uri="{FF2B5EF4-FFF2-40B4-BE49-F238E27FC236}">
                <a16:creationId xmlns:a16="http://schemas.microsoft.com/office/drawing/2014/main" id="{3FC6AACE-160D-4142-A171-97C83BB50C18}"/>
              </a:ext>
            </a:extLst>
          </p:cNvPr>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B71E9502-4D4E-8B4C-9033-3736F9AB32DF}"/>
              </a:ext>
            </a:extLst>
          </p:cNvPr>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eaLnBrk="1" fontAlgn="auto" hangingPunct="1">
              <a:spcBef>
                <a:spcPts val="0"/>
              </a:spcBef>
              <a:spcAft>
                <a:spcPts val="0"/>
              </a:spcAft>
              <a:defRPr sz="1200" smtClean="0">
                <a:latin typeface="+mn-lt"/>
              </a:defRPr>
            </a:lvl1pPr>
          </a:lstStyle>
          <a:p>
            <a:pPr>
              <a:defRPr/>
            </a:pPr>
            <a:fld id="{AD868854-0960-8D49-BF7D-7C25906CB1C0}"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01038F-CD02-534A-B624-5BFCDE4FA95F}"/>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4A26A1CA-4133-FA47-9784-745A4437B667}"/>
              </a:ext>
            </a:extLst>
          </p:cNvPr>
          <p:cNvSpPr>
            <a:spLocks noGrp="1"/>
          </p:cNvSpPr>
          <p:nvPr>
            <p:ph type="dt" idx="1"/>
          </p:nvPr>
        </p:nvSpPr>
        <p:spPr>
          <a:xfrm>
            <a:off x="3970938" y="1"/>
            <a:ext cx="3037840" cy="466434"/>
          </a:xfrm>
          <a:prstGeom prst="rect">
            <a:avLst/>
          </a:prstGeom>
        </p:spPr>
        <p:txBody>
          <a:bodyPr vert="horz" lIns="93164" tIns="46582" rIns="93164" bIns="46582" rtlCol="0"/>
          <a:lstStyle>
            <a:lvl1pPr algn="r" eaLnBrk="1" fontAlgn="auto" hangingPunct="1">
              <a:spcBef>
                <a:spcPts val="0"/>
              </a:spcBef>
              <a:spcAft>
                <a:spcPts val="0"/>
              </a:spcAft>
              <a:defRPr sz="1200" smtClean="0">
                <a:latin typeface="+mn-lt"/>
              </a:defRPr>
            </a:lvl1pPr>
          </a:lstStyle>
          <a:p>
            <a:pPr>
              <a:defRPr/>
            </a:pPr>
            <a:fld id="{B5BE8087-DAA0-EE4A-96E9-225B04278F4D}" type="datetimeFigureOut">
              <a:rPr lang="en-US"/>
              <a:pPr>
                <a:defRPr/>
              </a:pPr>
              <a:t>2/6/2026</a:t>
            </a:fld>
            <a:endParaRPr lang="en-US"/>
          </a:p>
        </p:txBody>
      </p:sp>
      <p:sp>
        <p:nvSpPr>
          <p:cNvPr id="4" name="Slide Image Placeholder 3">
            <a:extLst>
              <a:ext uri="{FF2B5EF4-FFF2-40B4-BE49-F238E27FC236}">
                <a16:creationId xmlns:a16="http://schemas.microsoft.com/office/drawing/2014/main" id="{46551598-B428-E14F-8A83-0FE45E4D2C65}"/>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pPr lvl="0"/>
            <a:endParaRPr lang="en-US" noProof="0"/>
          </a:p>
        </p:txBody>
      </p:sp>
      <p:sp>
        <p:nvSpPr>
          <p:cNvPr id="5" name="Notes Placeholder 4">
            <a:extLst>
              <a:ext uri="{FF2B5EF4-FFF2-40B4-BE49-F238E27FC236}">
                <a16:creationId xmlns:a16="http://schemas.microsoft.com/office/drawing/2014/main" id="{3CA20952-6702-B749-B9D2-4D7D0FBBB591}"/>
              </a:ext>
            </a:extLst>
          </p:cNvPr>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00F7CA0-0472-484F-8C93-9298C281CFD3}"/>
              </a:ext>
            </a:extLst>
          </p:cNvPr>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6485B0F-9C39-2246-8822-32F1B11E60E6}"/>
              </a:ext>
            </a:extLst>
          </p:cNvPr>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eaLnBrk="1" fontAlgn="auto" hangingPunct="1">
              <a:spcBef>
                <a:spcPts val="0"/>
              </a:spcBef>
              <a:spcAft>
                <a:spcPts val="0"/>
              </a:spcAft>
              <a:defRPr sz="1200" smtClean="0">
                <a:latin typeface="+mn-lt"/>
              </a:defRPr>
            </a:lvl1pPr>
          </a:lstStyle>
          <a:p>
            <a:pPr>
              <a:defRPr/>
            </a:pPr>
            <a:fld id="{621E8C28-73DA-5E4C-9B53-4DEFB6C20D1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685800" rtl="0" fontAlgn="base">
      <a:spcBef>
        <a:spcPct val="30000"/>
      </a:spcBef>
      <a:spcAft>
        <a:spcPct val="0"/>
      </a:spcAft>
      <a:defRPr sz="900" kern="1200">
        <a:solidFill>
          <a:schemeClr val="tx1"/>
        </a:solidFill>
        <a:latin typeface="+mn-lt"/>
        <a:ea typeface="+mn-ea"/>
        <a:cs typeface="+mn-cs"/>
      </a:defRPr>
    </a:lvl1pPr>
    <a:lvl2pPr marL="342900" algn="l" defTabSz="685800" rtl="0" fontAlgn="base">
      <a:spcBef>
        <a:spcPct val="30000"/>
      </a:spcBef>
      <a:spcAft>
        <a:spcPct val="0"/>
      </a:spcAft>
      <a:defRPr sz="900" kern="1200">
        <a:solidFill>
          <a:schemeClr val="tx1"/>
        </a:solidFill>
        <a:latin typeface="+mn-lt"/>
        <a:ea typeface="+mn-ea"/>
        <a:cs typeface="+mn-cs"/>
      </a:defRPr>
    </a:lvl2pPr>
    <a:lvl3pPr marL="685800" algn="l" defTabSz="685800" rtl="0" fontAlgn="base">
      <a:spcBef>
        <a:spcPct val="30000"/>
      </a:spcBef>
      <a:spcAft>
        <a:spcPct val="0"/>
      </a:spcAft>
      <a:defRPr sz="900" kern="1200">
        <a:solidFill>
          <a:schemeClr val="tx1"/>
        </a:solidFill>
        <a:latin typeface="+mn-lt"/>
        <a:ea typeface="+mn-ea"/>
        <a:cs typeface="+mn-cs"/>
      </a:defRPr>
    </a:lvl3pPr>
    <a:lvl4pPr marL="1028700" algn="l" defTabSz="685800" rtl="0" fontAlgn="base">
      <a:spcBef>
        <a:spcPct val="30000"/>
      </a:spcBef>
      <a:spcAft>
        <a:spcPct val="0"/>
      </a:spcAft>
      <a:defRPr sz="900" kern="1200">
        <a:solidFill>
          <a:schemeClr val="tx1"/>
        </a:solidFill>
        <a:latin typeface="+mn-lt"/>
        <a:ea typeface="+mn-ea"/>
        <a:cs typeface="+mn-cs"/>
      </a:defRPr>
    </a:lvl4pPr>
    <a:lvl5pPr marL="1371600" algn="l" defTabSz="685800" rtl="0" fontAlgn="base">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textbox</a:t>
            </a:r>
            <a:endParaRPr/>
          </a:p>
          <a:p>
            <a:r>
              <a:rPr b="0"/>
              <a:t>No alt text provided</a:t>
            </a:r>
            <a:endParaRPr/>
          </a:p>
          <a:p>
            <a:endParaRPr/>
          </a:p>
          <a:p>
            <a:r>
              <a:rPr b="1"/>
              <a:t>Residential Inventory</a:t>
            </a:r>
            <a:endParaRPr/>
          </a:p>
          <a:p>
            <a:r>
              <a:rPr b="0"/>
              <a:t>No alt text provided</a:t>
            </a:r>
            <a:endParaRPr/>
          </a:p>
          <a:p>
            <a:endParaRPr/>
          </a:p>
          <a:p>
            <a:r>
              <a:rPr b="1"/>
              <a:t>Footer2</a:t>
            </a:r>
            <a:endParaRPr/>
          </a:p>
          <a:p>
            <a:r>
              <a:rPr b="0"/>
              <a:t>No alt text provided</a:t>
            </a:r>
            <a:endParaRPr/>
          </a:p>
          <a:p>
            <a:endParaRPr/>
          </a:p>
          <a:p>
            <a:r>
              <a:rPr b="1"/>
              <a:t>Logo</a:t>
            </a:r>
            <a:endParaRPr/>
          </a:p>
          <a:p>
            <a:r>
              <a:rPr b="0"/>
              <a:t>No alt text provided</a:t>
            </a:r>
            <a:endParaRPr/>
          </a:p>
          <a:p>
            <a:endParaRPr/>
          </a:p>
          <a:p>
            <a:r>
              <a:rPr b="1"/>
              <a:t>Background</a:t>
            </a:r>
            <a:endParaRPr/>
          </a:p>
          <a:p>
            <a:r>
              <a:rPr b="0"/>
              <a:t>No alt text provided</a:t>
            </a:r>
            <a:endParaRPr/>
          </a:p>
          <a:p>
            <a:endParaRPr/>
          </a:p>
          <a:p>
            <a:r>
              <a:rPr b="1"/>
              <a:t>Footer1</a:t>
            </a:r>
            <a:endParaRPr/>
          </a:p>
          <a:p>
            <a:r>
              <a:rPr b="0"/>
              <a:t>No alt text provided</a:t>
            </a:r>
            <a:endParaRPr/>
          </a:p>
          <a:p>
            <a:endParaRPr/>
          </a:p>
          <a:p>
            <a:r>
              <a:rPr b="1"/>
              <a:t>MoM Event Arrow</a:t>
            </a:r>
            <a:endParaRPr/>
          </a:p>
          <a:p>
            <a:r>
              <a:rPr b="0"/>
              <a:t>No alt text provided</a:t>
            </a:r>
            <a:endParaRPr/>
          </a:p>
          <a:p>
            <a:endParaRPr/>
          </a:p>
          <a:p>
            <a:r>
              <a:rPr b="1"/>
              <a:t>From Previous Month</a:t>
            </a:r>
            <a:endParaRPr/>
          </a:p>
          <a:p>
            <a:r>
              <a:rPr b="0"/>
              <a:t>No alt text provided</a:t>
            </a:r>
            <a:endParaRPr/>
          </a:p>
          <a:p>
            <a:endParaRPr/>
          </a:p>
          <a:p>
            <a:r>
              <a:rPr b="1"/>
              <a:t>YoY Events Arrow</a:t>
            </a:r>
            <a:endParaRPr/>
          </a:p>
          <a:p>
            <a:r>
              <a:rPr b="0"/>
              <a:t>No alt text provided</a:t>
            </a:r>
            <a:endParaRPr/>
          </a:p>
          <a:p>
            <a:endParaRPr/>
          </a:p>
          <a:p>
            <a:r>
              <a:rPr b="1"/>
              <a:t>From Same Month In 2024</a:t>
            </a:r>
            <a:endParaRPr/>
          </a:p>
          <a:p>
            <a:r>
              <a:rPr b="0"/>
              <a:t>No alt text provided</a:t>
            </a:r>
            <a:endParaRPr/>
          </a:p>
          <a:p>
            <a:endParaRPr/>
          </a:p>
          <a:p>
            <a:r>
              <a:rPr b="1"/>
              <a:t>Attendees Card</a:t>
            </a:r>
            <a:endParaRPr/>
          </a:p>
          <a:p>
            <a:r>
              <a:rPr b="0"/>
              <a:t>No alt text provided</a:t>
            </a:r>
            <a:endParaRPr/>
          </a:p>
          <a:p>
            <a:endParaRPr/>
          </a:p>
          <a:p>
            <a:r>
              <a:rPr b="1"/>
              <a:t>shape</a:t>
            </a:r>
            <a:endParaRPr/>
          </a:p>
          <a:p>
            <a:r>
              <a:rPr b="0"/>
              <a:t>No alt text provided</a:t>
            </a:r>
            <a:endParaRPr/>
          </a:p>
          <a:p>
            <a:endParaRPr/>
          </a:p>
          <a:p>
            <a:r>
              <a:rPr b="1"/>
              <a:t>textbox</a:t>
            </a:r>
            <a:endParaRPr/>
          </a:p>
          <a:p>
            <a:r>
              <a:rPr b="0"/>
              <a:t>No alt text provided</a:t>
            </a:r>
            <a:endParaRPr/>
          </a:p>
          <a:p>
            <a:endParaRPr/>
          </a:p>
        </p:txBody>
      </p:sp>
    </p:spTree>
    <p:extLst>
      <p:ext uri="{BB962C8B-B14F-4D97-AF65-F5344CB8AC3E}">
        <p14:creationId xmlns:p14="http://schemas.microsoft.com/office/powerpoint/2010/main" val="111257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textbox</a:t>
            </a:r>
            <a:endParaRPr/>
          </a:p>
          <a:p>
            <a:r>
              <a:rPr b="0"/>
              <a:t>No alt text provided</a:t>
            </a:r>
            <a:endParaRPr/>
          </a:p>
          <a:p>
            <a:endParaRPr/>
          </a:p>
          <a:p>
            <a:r>
              <a:rPr b="1"/>
              <a:t>Residential Inventory</a:t>
            </a:r>
            <a:endParaRPr/>
          </a:p>
          <a:p>
            <a:r>
              <a:rPr b="0"/>
              <a:t>No alt text provided</a:t>
            </a:r>
            <a:endParaRPr/>
          </a:p>
          <a:p>
            <a:endParaRPr/>
          </a:p>
          <a:p>
            <a:r>
              <a:rPr b="1"/>
              <a:t>MoM Event Arrow</a:t>
            </a:r>
            <a:endParaRPr/>
          </a:p>
          <a:p>
            <a:r>
              <a:rPr b="0"/>
              <a:t>No alt text provided</a:t>
            </a:r>
            <a:endParaRPr/>
          </a:p>
          <a:p>
            <a:endParaRPr/>
          </a:p>
          <a:p>
            <a:r>
              <a:rPr b="1"/>
              <a:t>From Previous Month</a:t>
            </a:r>
            <a:endParaRPr/>
          </a:p>
          <a:p>
            <a:r>
              <a:rPr b="0"/>
              <a:t>No alt text provided</a:t>
            </a:r>
            <a:endParaRPr/>
          </a:p>
          <a:p>
            <a:endParaRPr/>
          </a:p>
          <a:p>
            <a:r>
              <a:rPr b="1"/>
              <a:t>YoY Events Arrow</a:t>
            </a:r>
            <a:endParaRPr/>
          </a:p>
          <a:p>
            <a:r>
              <a:rPr b="0"/>
              <a:t>No alt text provided</a:t>
            </a:r>
            <a:endParaRPr/>
          </a:p>
          <a:p>
            <a:endParaRPr/>
          </a:p>
          <a:p>
            <a:r>
              <a:rPr b="1"/>
              <a:t>From Same Month In 2024</a:t>
            </a:r>
            <a:endParaRPr/>
          </a:p>
          <a:p>
            <a:r>
              <a:rPr b="0"/>
              <a:t>No alt text provided</a:t>
            </a:r>
            <a:endParaRPr/>
          </a:p>
          <a:p>
            <a:endParaRPr/>
          </a:p>
          <a:p>
            <a:r>
              <a:rPr b="1"/>
              <a:t>shape</a:t>
            </a:r>
            <a:endParaRPr/>
          </a:p>
          <a:p>
            <a:r>
              <a:rPr b="0"/>
              <a:t>No alt text provided</a:t>
            </a:r>
            <a:endParaRPr/>
          </a:p>
          <a:p>
            <a:endParaRPr/>
          </a:p>
          <a:p>
            <a:r>
              <a:rPr b="1"/>
              <a:t>Attendees Card</a:t>
            </a:r>
            <a:endParaRPr/>
          </a:p>
          <a:p>
            <a:r>
              <a:rPr b="0"/>
              <a:t>No alt text provided</a:t>
            </a:r>
            <a:endParaRPr/>
          </a:p>
          <a:p>
            <a:endParaRPr/>
          </a:p>
          <a:p>
            <a:r>
              <a:rPr b="1"/>
              <a:t>Attendees Card</a:t>
            </a:r>
            <a:endParaRPr/>
          </a:p>
          <a:p>
            <a:r>
              <a:rPr b="0"/>
              <a:t>No alt text provided</a:t>
            </a:r>
            <a:endParaRPr/>
          </a:p>
          <a:p>
            <a:endParaRPr/>
          </a:p>
          <a:p>
            <a:r>
              <a:rPr b="1"/>
              <a:t>Attendees Card</a:t>
            </a:r>
            <a:endParaRPr/>
          </a:p>
          <a:p>
            <a:r>
              <a:rPr b="0"/>
              <a:t>No alt text provided</a:t>
            </a:r>
            <a:endParaRPr/>
          </a:p>
          <a:p>
            <a:endParaRPr/>
          </a:p>
          <a:p>
            <a:r>
              <a:rPr b="1"/>
              <a:t>shape</a:t>
            </a:r>
            <a:endParaRPr/>
          </a:p>
          <a:p>
            <a:r>
              <a:rPr b="0"/>
              <a:t>No alt text provided</a:t>
            </a:r>
            <a:endParaRPr/>
          </a:p>
          <a:p>
            <a:endParaRPr/>
          </a:p>
          <a:p>
            <a:r>
              <a:rPr b="1"/>
              <a:t>shape</a:t>
            </a:r>
            <a:endParaRPr/>
          </a:p>
          <a:p>
            <a:r>
              <a:rPr b="0"/>
              <a:t>No alt text provided</a:t>
            </a:r>
            <a:endParaRPr/>
          </a:p>
          <a:p>
            <a:endParaRPr/>
          </a:p>
          <a:p>
            <a:r>
              <a:rPr b="1"/>
              <a:t>MoM Event Arrow</a:t>
            </a:r>
            <a:endParaRPr/>
          </a:p>
          <a:p>
            <a:r>
              <a:rPr b="0"/>
              <a:t>No alt text provided</a:t>
            </a:r>
            <a:endParaRPr/>
          </a:p>
          <a:p>
            <a:endParaRPr/>
          </a:p>
          <a:p>
            <a:r>
              <a:rPr b="1"/>
              <a:t>From Previous Month</a:t>
            </a:r>
            <a:endParaRPr/>
          </a:p>
          <a:p>
            <a:r>
              <a:rPr b="0"/>
              <a:t>No alt text provided</a:t>
            </a:r>
            <a:endParaRPr/>
          </a:p>
          <a:p>
            <a:endParaRPr/>
          </a:p>
          <a:p>
            <a:r>
              <a:rPr b="1"/>
              <a:t>YoY Events Arrow</a:t>
            </a:r>
            <a:endParaRPr/>
          </a:p>
          <a:p>
            <a:r>
              <a:rPr b="0"/>
              <a:t>No alt text provided</a:t>
            </a:r>
            <a:endParaRPr/>
          </a:p>
          <a:p>
            <a:endParaRPr/>
          </a:p>
          <a:p>
            <a:r>
              <a:rPr b="1"/>
              <a:t>From Same Month In 2024</a:t>
            </a:r>
            <a:endParaRPr/>
          </a:p>
          <a:p>
            <a:r>
              <a:rPr b="0"/>
              <a:t>No alt text provided</a:t>
            </a:r>
            <a:endParaRPr/>
          </a:p>
          <a:p>
            <a:endParaRPr/>
          </a:p>
          <a:p>
            <a:r>
              <a:rPr b="1"/>
              <a:t>MoM Event Arrow</a:t>
            </a:r>
            <a:endParaRPr/>
          </a:p>
          <a:p>
            <a:r>
              <a:rPr b="0"/>
              <a:t>No alt text provided</a:t>
            </a:r>
            <a:endParaRPr/>
          </a:p>
          <a:p>
            <a:endParaRPr/>
          </a:p>
          <a:p>
            <a:r>
              <a:rPr b="1"/>
              <a:t>From Previous Month</a:t>
            </a:r>
            <a:endParaRPr/>
          </a:p>
          <a:p>
            <a:r>
              <a:rPr b="0"/>
              <a:t>No alt text provided</a:t>
            </a:r>
            <a:endParaRPr/>
          </a:p>
          <a:p>
            <a:endParaRPr/>
          </a:p>
          <a:p>
            <a:r>
              <a:rPr b="1"/>
              <a:t>YoY Events Arrow</a:t>
            </a:r>
            <a:endParaRPr/>
          </a:p>
          <a:p>
            <a:r>
              <a:rPr b="0"/>
              <a:t>No alt text provided</a:t>
            </a:r>
            <a:endParaRPr/>
          </a:p>
          <a:p>
            <a:endParaRPr/>
          </a:p>
          <a:p>
            <a:r>
              <a:rPr b="1"/>
              <a:t>From Same Month In 2024</a:t>
            </a:r>
            <a:endParaRPr/>
          </a:p>
          <a:p>
            <a:r>
              <a:rPr b="0"/>
              <a:t>No alt text provided</a:t>
            </a:r>
            <a:endParaRPr/>
          </a:p>
          <a:p>
            <a:endParaRPr/>
          </a:p>
          <a:p>
            <a:r>
              <a:rPr b="1"/>
              <a:t>textbox</a:t>
            </a:r>
            <a:endParaRPr/>
          </a:p>
          <a:p>
            <a:r>
              <a:rPr b="0"/>
              <a:t>No alt text provided</a:t>
            </a:r>
            <a:endParaRPr/>
          </a:p>
          <a:p>
            <a:endParaRPr/>
          </a:p>
          <a:p>
            <a:r>
              <a:rPr b="1"/>
              <a:t>Footer2</a:t>
            </a:r>
            <a:endParaRPr/>
          </a:p>
          <a:p>
            <a:r>
              <a:rPr b="0"/>
              <a:t>No alt text provided</a:t>
            </a:r>
            <a:endParaRPr/>
          </a:p>
          <a:p>
            <a:endParaRPr/>
          </a:p>
          <a:p>
            <a:r>
              <a:rPr b="1"/>
              <a:t>Logo</a:t>
            </a:r>
            <a:endParaRPr/>
          </a:p>
          <a:p>
            <a:r>
              <a:rPr b="0"/>
              <a:t>No alt text provided</a:t>
            </a:r>
            <a:endParaRPr/>
          </a:p>
          <a:p>
            <a:endParaRPr/>
          </a:p>
          <a:p>
            <a:r>
              <a:rPr b="1"/>
              <a:t>Background</a:t>
            </a:r>
            <a:endParaRPr/>
          </a:p>
          <a:p>
            <a:r>
              <a:rPr b="0"/>
              <a:t>No alt text provided</a:t>
            </a:r>
            <a:endParaRPr/>
          </a:p>
          <a:p>
            <a:endParaRPr/>
          </a:p>
          <a:p>
            <a:r>
              <a:rPr b="1"/>
              <a:t>Footer1</a:t>
            </a:r>
            <a:endParaRPr/>
          </a:p>
          <a:p>
            <a:r>
              <a:rPr b="0"/>
              <a:t>No alt text provided</a:t>
            </a:r>
            <a:endParaRPr/>
          </a:p>
          <a:p>
            <a:endParaRPr/>
          </a:p>
        </p:txBody>
      </p:sp>
    </p:spTree>
    <p:extLst>
      <p:ext uri="{BB962C8B-B14F-4D97-AF65-F5344CB8AC3E}">
        <p14:creationId xmlns:p14="http://schemas.microsoft.com/office/powerpoint/2010/main" val="4203501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textbox</a:t>
            </a:r>
            <a:endParaRPr/>
          </a:p>
          <a:p>
            <a:r>
              <a:rPr b="0"/>
              <a:t>No alt text provided</a:t>
            </a:r>
            <a:endParaRPr/>
          </a:p>
          <a:p>
            <a:endParaRPr/>
          </a:p>
          <a:p>
            <a:r>
              <a:rPr b="1"/>
              <a:t>Footer2</a:t>
            </a:r>
            <a:endParaRPr/>
          </a:p>
          <a:p>
            <a:r>
              <a:rPr b="0"/>
              <a:t>No alt text provided</a:t>
            </a:r>
            <a:endParaRPr/>
          </a:p>
          <a:p>
            <a:endParaRPr/>
          </a:p>
          <a:p>
            <a:r>
              <a:rPr b="1"/>
              <a:t>Logo</a:t>
            </a:r>
            <a:endParaRPr/>
          </a:p>
          <a:p>
            <a:r>
              <a:rPr b="0"/>
              <a:t>No alt text provided</a:t>
            </a:r>
            <a:endParaRPr/>
          </a:p>
          <a:p>
            <a:endParaRPr/>
          </a:p>
          <a:p>
            <a:r>
              <a:rPr b="1"/>
              <a:t>Background</a:t>
            </a:r>
            <a:endParaRPr/>
          </a:p>
          <a:p>
            <a:r>
              <a:rPr b="0"/>
              <a:t>No alt text provided</a:t>
            </a:r>
            <a:endParaRPr/>
          </a:p>
          <a:p>
            <a:endParaRPr/>
          </a:p>
          <a:p>
            <a:r>
              <a:rPr b="1"/>
              <a:t>Footer1</a:t>
            </a:r>
            <a:endParaRPr/>
          </a:p>
          <a:p>
            <a:r>
              <a:rPr b="0"/>
              <a:t>No alt text provided</a:t>
            </a:r>
            <a:endParaRPr/>
          </a:p>
          <a:p>
            <a:endParaRPr/>
          </a:p>
          <a:p>
            <a:r>
              <a:rPr b="1"/>
              <a:t>MoM Event Arrow</a:t>
            </a:r>
            <a:endParaRPr/>
          </a:p>
          <a:p>
            <a:r>
              <a:rPr b="0"/>
              <a:t>No alt text provided</a:t>
            </a:r>
            <a:endParaRPr/>
          </a:p>
          <a:p>
            <a:endParaRPr/>
          </a:p>
          <a:p>
            <a:r>
              <a:rPr b="1"/>
              <a:t>From Previous Month</a:t>
            </a:r>
            <a:endParaRPr/>
          </a:p>
          <a:p>
            <a:r>
              <a:rPr b="0"/>
              <a:t>No alt text provided</a:t>
            </a:r>
            <a:endParaRPr/>
          </a:p>
          <a:p>
            <a:endParaRPr/>
          </a:p>
          <a:p>
            <a:r>
              <a:rPr b="1"/>
              <a:t>From Same Month In 2024</a:t>
            </a:r>
            <a:endParaRPr/>
          </a:p>
          <a:p>
            <a:r>
              <a:rPr b="0"/>
              <a:t>No alt text provided</a:t>
            </a:r>
            <a:endParaRPr/>
          </a:p>
          <a:p>
            <a:endParaRPr/>
          </a:p>
          <a:p>
            <a:r>
              <a:rPr b="1"/>
              <a:t>Attendees Card</a:t>
            </a:r>
            <a:endParaRPr/>
          </a:p>
          <a:p>
            <a:r>
              <a:rPr b="0"/>
              <a:t>No alt text provided</a:t>
            </a:r>
            <a:endParaRPr/>
          </a:p>
          <a:p>
            <a:endParaRPr/>
          </a:p>
          <a:p>
            <a:r>
              <a:rPr b="1"/>
              <a:t>shape</a:t>
            </a:r>
            <a:endParaRPr/>
          </a:p>
          <a:p>
            <a:r>
              <a:rPr b="0"/>
              <a:t>No alt text provided</a:t>
            </a:r>
            <a:endParaRPr/>
          </a:p>
          <a:p>
            <a:endParaRPr/>
          </a:p>
          <a:p>
            <a:r>
              <a:rPr b="1"/>
              <a:t>Median Sale Price (Residential)</a:t>
            </a:r>
            <a:endParaRPr/>
          </a:p>
          <a:p>
            <a:r>
              <a:rPr b="0"/>
              <a:t>No alt text provided</a:t>
            </a:r>
            <a:endParaRPr/>
          </a:p>
          <a:p>
            <a:endParaRPr/>
          </a:p>
          <a:p>
            <a:r>
              <a:rPr b="1"/>
              <a:t>YoY Events Arrow</a:t>
            </a:r>
            <a:endParaRPr/>
          </a:p>
          <a:p>
            <a:r>
              <a:rPr b="0"/>
              <a:t>No alt text provided</a:t>
            </a:r>
            <a:endParaRPr/>
          </a:p>
          <a:p>
            <a:endParaRPr/>
          </a:p>
        </p:txBody>
      </p:sp>
    </p:spTree>
    <p:extLst>
      <p:ext uri="{BB962C8B-B14F-4D97-AF65-F5344CB8AC3E}">
        <p14:creationId xmlns:p14="http://schemas.microsoft.com/office/powerpoint/2010/main" val="2708727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textbox</a:t>
            </a:r>
            <a:endParaRPr/>
          </a:p>
          <a:p>
            <a:r>
              <a:rPr b="0"/>
              <a:t>No alt text provided</a:t>
            </a:r>
            <a:endParaRPr/>
          </a:p>
          <a:p>
            <a:endParaRPr/>
          </a:p>
          <a:p>
            <a:r>
              <a:rPr b="1"/>
              <a:t>y</a:t>
            </a:r>
            <a:endParaRPr/>
          </a:p>
          <a:p>
            <a:r>
              <a:rPr b="0"/>
              <a:t>No alt text provided</a:t>
            </a:r>
            <a:endParaRPr/>
          </a:p>
          <a:p>
            <a:endParaRPr/>
          </a:p>
          <a:p>
            <a:r>
              <a:rPr b="1"/>
              <a:t>Footer2</a:t>
            </a:r>
            <a:endParaRPr/>
          </a:p>
          <a:p>
            <a:r>
              <a:rPr b="0"/>
              <a:t>No alt text provided</a:t>
            </a:r>
            <a:endParaRPr/>
          </a:p>
          <a:p>
            <a:endParaRPr/>
          </a:p>
          <a:p>
            <a:r>
              <a:rPr b="1"/>
              <a:t>Logo</a:t>
            </a:r>
            <a:endParaRPr/>
          </a:p>
          <a:p>
            <a:r>
              <a:rPr b="0"/>
              <a:t>No alt text provided</a:t>
            </a:r>
            <a:endParaRPr/>
          </a:p>
          <a:p>
            <a:endParaRPr/>
          </a:p>
          <a:p>
            <a:r>
              <a:rPr b="1"/>
              <a:t>Background</a:t>
            </a:r>
            <a:endParaRPr/>
          </a:p>
          <a:p>
            <a:r>
              <a:rPr b="0"/>
              <a:t>No alt text provided</a:t>
            </a:r>
            <a:endParaRPr/>
          </a:p>
          <a:p>
            <a:endParaRPr/>
          </a:p>
          <a:p>
            <a:r>
              <a:rPr b="1"/>
              <a:t>Footer1</a:t>
            </a:r>
            <a:endParaRPr/>
          </a:p>
          <a:p>
            <a:r>
              <a:rPr b="0"/>
              <a:t>No alt text provided</a:t>
            </a:r>
            <a:endParaRPr/>
          </a:p>
          <a:p>
            <a:endParaRPr/>
          </a:p>
          <a:p>
            <a:r>
              <a:rPr b="1"/>
              <a:t>MoM Event Arrow</a:t>
            </a:r>
            <a:endParaRPr/>
          </a:p>
          <a:p>
            <a:r>
              <a:rPr b="0"/>
              <a:t>No alt text provided</a:t>
            </a:r>
            <a:endParaRPr/>
          </a:p>
          <a:p>
            <a:endParaRPr/>
          </a:p>
          <a:p>
            <a:r>
              <a:rPr b="1"/>
              <a:t>From Previous Month</a:t>
            </a:r>
            <a:endParaRPr/>
          </a:p>
          <a:p>
            <a:r>
              <a:rPr b="0"/>
              <a:t>No alt text provided</a:t>
            </a:r>
            <a:endParaRPr/>
          </a:p>
          <a:p>
            <a:endParaRPr/>
          </a:p>
          <a:p>
            <a:r>
              <a:rPr b="1"/>
              <a:t>Customers</a:t>
            </a:r>
            <a:endParaRPr/>
          </a:p>
          <a:p>
            <a:r>
              <a:rPr b="0"/>
              <a:t>No alt text provided</a:t>
            </a:r>
            <a:endParaRPr/>
          </a:p>
          <a:p>
            <a:endParaRPr/>
          </a:p>
          <a:p>
            <a:r>
              <a:rPr b="1"/>
              <a:t>shape</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p:txBody>
      </p:sp>
    </p:spTree>
    <p:extLst>
      <p:ext uri="{BB962C8B-B14F-4D97-AF65-F5344CB8AC3E}">
        <p14:creationId xmlns:p14="http://schemas.microsoft.com/office/powerpoint/2010/main" val="3532926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0747AE-450C-2244-850B-82292DB10913}"/>
              </a:ext>
            </a:extLst>
          </p:cNvPr>
          <p:cNvSpPr/>
          <p:nvPr/>
        </p:nvSpPr>
        <p:spPr>
          <a:xfrm>
            <a:off x="0" y="1536700"/>
            <a:ext cx="9144000" cy="3689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2" name="Title 1">
            <a:extLst>
              <a:ext uri="{FF2B5EF4-FFF2-40B4-BE49-F238E27FC236}">
                <a16:creationId xmlns:a16="http://schemas.microsoft.com/office/drawing/2014/main" id="{60CB7FA0-C97B-B543-946B-AF8BFEB3C039}"/>
              </a:ext>
            </a:extLst>
          </p:cNvPr>
          <p:cNvSpPr>
            <a:spLocks noGrp="1"/>
          </p:cNvSpPr>
          <p:nvPr>
            <p:ph type="ctrTitle"/>
          </p:nvPr>
        </p:nvSpPr>
        <p:spPr>
          <a:xfrm>
            <a:off x="628650" y="1812297"/>
            <a:ext cx="8121811" cy="668013"/>
          </a:xfrm>
        </p:spPr>
        <p:txBody>
          <a:bodyPr anchor="t">
            <a:noAutofit/>
          </a:bodyPr>
          <a:lstStyle>
            <a:lvl1pPr algn="l">
              <a:defRPr sz="4500" cap="all" baseline="0">
                <a:ln>
                  <a:noFill/>
                </a:ln>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3E147F2E-2C82-C040-A64F-A4A9FA4A1259}"/>
              </a:ext>
            </a:extLst>
          </p:cNvPr>
          <p:cNvSpPr>
            <a:spLocks noGrp="1"/>
          </p:cNvSpPr>
          <p:nvPr>
            <p:ph type="subTitle" idx="1"/>
          </p:nvPr>
        </p:nvSpPr>
        <p:spPr>
          <a:xfrm>
            <a:off x="628649" y="2468881"/>
            <a:ext cx="8121810" cy="1698569"/>
          </a:xfrm>
        </p:spPr>
        <p:txBody>
          <a:bodyPr>
            <a:noAutofit/>
          </a:bodyPr>
          <a:lstStyle>
            <a:lvl1pPr marL="0" indent="0" algn="l">
              <a:buNone/>
              <a:defRPr sz="4050" b="1" cap="all" baseline="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Date Placeholder 7">
            <a:extLst>
              <a:ext uri="{FF2B5EF4-FFF2-40B4-BE49-F238E27FC236}">
                <a16:creationId xmlns:a16="http://schemas.microsoft.com/office/drawing/2014/main" id="{92C92369-8713-5C48-92C3-FB87EFA05277}"/>
              </a:ext>
            </a:extLst>
          </p:cNvPr>
          <p:cNvSpPr>
            <a:spLocks noGrp="1"/>
          </p:cNvSpPr>
          <p:nvPr>
            <p:ph type="dt" sz="half" idx="10"/>
          </p:nvPr>
        </p:nvSpPr>
        <p:spPr>
          <a:xfrm>
            <a:off x="628650" y="4519613"/>
            <a:ext cx="2057400" cy="274637"/>
          </a:xfrm>
        </p:spPr>
        <p:txBody>
          <a:bodyPr/>
          <a:lstStyle>
            <a:lvl1pPr>
              <a:defRPr sz="1050" smtClean="0">
                <a:solidFill>
                  <a:schemeClr val="bg1"/>
                </a:solidFill>
              </a:defRPr>
            </a:lvl1pPr>
          </a:lstStyle>
          <a:p>
            <a:pPr>
              <a:defRPr/>
            </a:pPr>
            <a:fld id="{3E99F55B-D9A0-49B9-9D98-A81ECF436D10}" type="datetime4">
              <a:rPr lang="en-US" smtClean="0"/>
              <a:t>February 6, 2026</a:t>
            </a:fld>
            <a:endParaRPr lang="en-US"/>
          </a:p>
        </p:txBody>
      </p:sp>
    </p:spTree>
    <p:extLst>
      <p:ext uri="{BB962C8B-B14F-4D97-AF65-F5344CB8AC3E}">
        <p14:creationId xmlns:p14="http://schemas.microsoft.com/office/powerpoint/2010/main" val="3578981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10A726-06E4-194C-828B-7A00A72976EA}"/>
              </a:ext>
            </a:extLst>
          </p:cNvPr>
          <p:cNvSpPr/>
          <p:nvPr/>
        </p:nvSpPr>
        <p:spPr>
          <a:xfrm>
            <a:off x="-4763" y="0"/>
            <a:ext cx="9144001" cy="5143500"/>
          </a:xfrm>
          <a:prstGeom prst="rect">
            <a:avLst/>
          </a:prstGeom>
          <a:solidFill>
            <a:srgbClr val="00BCD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5" name="Rectangle 4">
            <a:extLst>
              <a:ext uri="{FF2B5EF4-FFF2-40B4-BE49-F238E27FC236}">
                <a16:creationId xmlns:a16="http://schemas.microsoft.com/office/drawing/2014/main" id="{F6CB1BF0-40B5-9149-8832-39186220F501}"/>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43878" y="1133475"/>
            <a:ext cx="7886700" cy="1998345"/>
          </a:xfrm>
        </p:spPr>
        <p:txBody>
          <a:bodyPr/>
          <a:lstStyle>
            <a:lvl1pPr marL="0" indent="0">
              <a:buNone/>
              <a:defRPr sz="4500" b="1"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Title 9">
            <a:extLst>
              <a:ext uri="{FF2B5EF4-FFF2-40B4-BE49-F238E27FC236}">
                <a16:creationId xmlns:a16="http://schemas.microsoft.com/office/drawing/2014/main" id="{93C27B33-556A-5049-A811-EFFE3179524D}"/>
              </a:ext>
            </a:extLst>
          </p:cNvPr>
          <p:cNvSpPr>
            <a:spLocks noGrp="1"/>
          </p:cNvSpPr>
          <p:nvPr>
            <p:ph type="title"/>
          </p:nvPr>
        </p:nvSpPr>
        <p:spPr>
          <a:xfrm>
            <a:off x="543878" y="273844"/>
            <a:ext cx="7886700" cy="994172"/>
          </a:xfrm>
        </p:spPr>
        <p:txBody>
          <a:bodyPr>
            <a:normAutofit/>
          </a:bodyPr>
          <a:lstStyle>
            <a:lvl1pPr>
              <a:defRPr sz="4500" cap="all"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466172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ernate_Chap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15EBB-DC3E-6741-A97F-92F8C9DB2800}"/>
              </a:ext>
            </a:extLst>
          </p:cNvPr>
          <p:cNvSpPr/>
          <p:nvPr/>
        </p:nvSpPr>
        <p:spPr>
          <a:xfrm>
            <a:off x="-4763" y="0"/>
            <a:ext cx="9144001"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5" name="Rectangle 4">
            <a:extLst>
              <a:ext uri="{FF2B5EF4-FFF2-40B4-BE49-F238E27FC236}">
                <a16:creationId xmlns:a16="http://schemas.microsoft.com/office/drawing/2014/main" id="{A245FDB8-5E01-4141-968B-BF3F84F69F8E}"/>
              </a:ext>
            </a:extLst>
          </p:cNvPr>
          <p:cNvSpPr/>
          <p:nvPr/>
        </p:nvSpPr>
        <p:spPr>
          <a:xfrm>
            <a:off x="-4763" y="4822825"/>
            <a:ext cx="9144001" cy="32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43878" y="1133475"/>
            <a:ext cx="7886700" cy="1998345"/>
          </a:xfrm>
        </p:spPr>
        <p:txBody>
          <a:bodyPr/>
          <a:lstStyle>
            <a:lvl1pPr marL="0" indent="0">
              <a:buNone/>
              <a:defRPr sz="4500" b="1"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Title 9">
            <a:extLst>
              <a:ext uri="{FF2B5EF4-FFF2-40B4-BE49-F238E27FC236}">
                <a16:creationId xmlns:a16="http://schemas.microsoft.com/office/drawing/2014/main" id="{93C27B33-556A-5049-A811-EFFE3179524D}"/>
              </a:ext>
            </a:extLst>
          </p:cNvPr>
          <p:cNvSpPr>
            <a:spLocks noGrp="1"/>
          </p:cNvSpPr>
          <p:nvPr>
            <p:ph type="title"/>
          </p:nvPr>
        </p:nvSpPr>
        <p:spPr>
          <a:xfrm>
            <a:off x="543878" y="273844"/>
            <a:ext cx="7886700" cy="994172"/>
          </a:xfrm>
        </p:spPr>
        <p:txBody>
          <a:bodyPr>
            <a:normAutofit/>
          </a:bodyPr>
          <a:lstStyle>
            <a:lvl1pPr>
              <a:defRPr sz="4500" cap="all"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961447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6FE29A-B810-B540-B154-856D44CD884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EAE61F6E-2A5B-CA41-AD70-4633D25E1FC1}"/>
              </a:ext>
            </a:extLst>
          </p:cNvPr>
          <p:cNvCxnSpPr/>
          <p:nvPr/>
        </p:nvCxnSpPr>
        <p:spPr>
          <a:xfrm>
            <a:off x="577850" y="70802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78168" y="999410"/>
            <a:ext cx="7886700" cy="2103119"/>
          </a:xfrm>
        </p:spPr>
        <p:txBody>
          <a:bodyPr>
            <a:noAutofit/>
          </a:bodyPr>
          <a:lstStyle>
            <a:lvl1pPr marL="0" indent="0">
              <a:lnSpc>
                <a:spcPts val="3615"/>
              </a:lnSpc>
              <a:spcBef>
                <a:spcPts val="0"/>
              </a:spcBef>
              <a:buNone/>
              <a:defRPr sz="3300" b="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00E452EA-CC53-FF4A-AC7A-4F9D162651FC}"/>
              </a:ext>
            </a:extLst>
          </p:cNvPr>
          <p:cNvSpPr>
            <a:spLocks noGrp="1"/>
          </p:cNvSpPr>
          <p:nvPr>
            <p:ph type="body" sz="quarter" idx="11"/>
          </p:nvPr>
        </p:nvSpPr>
        <p:spPr>
          <a:xfrm>
            <a:off x="578167" y="3508295"/>
            <a:ext cx="4343162" cy="503635"/>
          </a:xfrm>
        </p:spPr>
        <p:txBody>
          <a:bodyPr/>
          <a:lstStyle>
            <a:lvl1pPr marL="0" indent="0">
              <a:buFontTx/>
              <a:buNone/>
              <a:defRPr>
                <a:solidFill>
                  <a:schemeClr val="accent2"/>
                </a:solidFill>
              </a:defRPr>
            </a:lvl1pPr>
          </a:lstStyle>
          <a:p>
            <a:pPr lvl="0"/>
            <a:r>
              <a:rPr lang="en-US"/>
              <a:t>Click to edit Master text styles</a:t>
            </a:r>
          </a:p>
        </p:txBody>
      </p:sp>
      <p:sp>
        <p:nvSpPr>
          <p:cNvPr id="7" name="Date Placeholder 12">
            <a:extLst>
              <a:ext uri="{FF2B5EF4-FFF2-40B4-BE49-F238E27FC236}">
                <a16:creationId xmlns:a16="http://schemas.microsoft.com/office/drawing/2014/main" id="{95459CCE-5710-DB44-BB1D-59CC4C392200}"/>
              </a:ext>
            </a:extLst>
          </p:cNvPr>
          <p:cNvSpPr>
            <a:spLocks noGrp="1"/>
          </p:cNvSpPr>
          <p:nvPr>
            <p:ph type="dt" sz="half" idx="12"/>
          </p:nvPr>
        </p:nvSpPr>
        <p:spPr>
          <a:xfrm>
            <a:off x="6530975" y="4822825"/>
            <a:ext cx="1377950" cy="320675"/>
          </a:xfrm>
        </p:spPr>
        <p:txBody>
          <a:bodyPr/>
          <a:lstStyle>
            <a:lvl1pPr algn="r">
              <a:defRPr smtClean="0">
                <a:solidFill>
                  <a:schemeClr val="bg1"/>
                </a:solidFill>
              </a:defRPr>
            </a:lvl1pPr>
          </a:lstStyle>
          <a:p>
            <a:pPr>
              <a:defRPr/>
            </a:pPr>
            <a:fld id="{C7B2808D-4595-4992-B037-183DB2330D5E}" type="datetime4">
              <a:rPr lang="en-US" smtClean="0"/>
              <a:t>February 6, 2026</a:t>
            </a:fld>
            <a:endParaRPr lang="en-US"/>
          </a:p>
        </p:txBody>
      </p:sp>
      <p:sp>
        <p:nvSpPr>
          <p:cNvPr id="8" name="Footer Placeholder 13">
            <a:extLst>
              <a:ext uri="{FF2B5EF4-FFF2-40B4-BE49-F238E27FC236}">
                <a16:creationId xmlns:a16="http://schemas.microsoft.com/office/drawing/2014/main" id="{9756339D-18FE-ED48-B63C-F7974B814F55}"/>
              </a:ext>
            </a:extLst>
          </p:cNvPr>
          <p:cNvSpPr>
            <a:spLocks noGrp="1"/>
          </p:cNvSpPr>
          <p:nvPr>
            <p:ph type="ftr" sz="quarter" idx="13"/>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B335FAC5-A7C7-5345-93DB-3A8DF14CCA0E}"/>
              </a:ext>
            </a:extLst>
          </p:cNvPr>
          <p:cNvSpPr>
            <a:spLocks noGrp="1"/>
          </p:cNvSpPr>
          <p:nvPr>
            <p:ph type="sldNum" sz="quarter" idx="14"/>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6AFD051F-C981-664B-80DF-CEE2EFD32A07}" type="slidenum">
              <a:rPr lang="en-US"/>
              <a:pPr>
                <a:defRPr/>
              </a:pPr>
              <a:t>‹#›</a:t>
            </a:fld>
            <a:endParaRPr lang="en-US"/>
          </a:p>
        </p:txBody>
      </p:sp>
    </p:spTree>
    <p:extLst>
      <p:ext uri="{BB962C8B-B14F-4D97-AF65-F5344CB8AC3E}">
        <p14:creationId xmlns:p14="http://schemas.microsoft.com/office/powerpoint/2010/main" val="247251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ternate Quotation">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FC2070-BDD6-CA4A-85F4-F7FAAFCA282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5130DD2F-6E46-6148-855D-5BD8771D384F}"/>
              </a:ext>
            </a:extLst>
          </p:cNvPr>
          <p:cNvCxnSpPr/>
          <p:nvPr/>
        </p:nvCxnSpPr>
        <p:spPr>
          <a:xfrm>
            <a:off x="577850" y="70802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78168" y="999410"/>
            <a:ext cx="7886700" cy="2103119"/>
          </a:xfrm>
        </p:spPr>
        <p:txBody>
          <a:bodyPr>
            <a:noAutofit/>
          </a:bodyPr>
          <a:lstStyle>
            <a:lvl1pPr marL="0" indent="0">
              <a:lnSpc>
                <a:spcPts val="3615"/>
              </a:lnSpc>
              <a:spcBef>
                <a:spcPts val="0"/>
              </a:spcBef>
              <a:buNone/>
              <a:defRPr sz="3300" b="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00E452EA-CC53-FF4A-AC7A-4F9D162651FC}"/>
              </a:ext>
            </a:extLst>
          </p:cNvPr>
          <p:cNvSpPr>
            <a:spLocks noGrp="1"/>
          </p:cNvSpPr>
          <p:nvPr>
            <p:ph type="body" sz="quarter" idx="11"/>
          </p:nvPr>
        </p:nvSpPr>
        <p:spPr>
          <a:xfrm>
            <a:off x="578167" y="3508295"/>
            <a:ext cx="4343162" cy="503635"/>
          </a:xfrm>
        </p:spPr>
        <p:txBody>
          <a:bodyPr/>
          <a:lstStyle>
            <a:lvl1pPr marL="0" indent="0">
              <a:buFontTx/>
              <a:buNone/>
              <a:defRPr>
                <a:solidFill>
                  <a:schemeClr val="bg1"/>
                </a:solidFill>
              </a:defRPr>
            </a:lvl1pPr>
          </a:lstStyle>
          <a:p>
            <a:pPr lvl="0"/>
            <a:r>
              <a:rPr lang="en-US"/>
              <a:t>Click to edit Master text styles</a:t>
            </a:r>
          </a:p>
        </p:txBody>
      </p:sp>
      <p:sp>
        <p:nvSpPr>
          <p:cNvPr id="7" name="Date Placeholder 12">
            <a:extLst>
              <a:ext uri="{FF2B5EF4-FFF2-40B4-BE49-F238E27FC236}">
                <a16:creationId xmlns:a16="http://schemas.microsoft.com/office/drawing/2014/main" id="{0AEACB26-7377-2444-9B51-0168108494BE}"/>
              </a:ext>
            </a:extLst>
          </p:cNvPr>
          <p:cNvSpPr>
            <a:spLocks noGrp="1"/>
          </p:cNvSpPr>
          <p:nvPr>
            <p:ph type="dt" sz="half" idx="12"/>
          </p:nvPr>
        </p:nvSpPr>
        <p:spPr>
          <a:xfrm>
            <a:off x="6530975" y="4822825"/>
            <a:ext cx="1377950" cy="320675"/>
          </a:xfrm>
        </p:spPr>
        <p:txBody>
          <a:bodyPr/>
          <a:lstStyle>
            <a:lvl1pPr algn="r">
              <a:defRPr smtClean="0">
                <a:solidFill>
                  <a:schemeClr val="bg1"/>
                </a:solidFill>
              </a:defRPr>
            </a:lvl1pPr>
          </a:lstStyle>
          <a:p>
            <a:pPr>
              <a:defRPr/>
            </a:pPr>
            <a:fld id="{1BFF7D69-7278-42A9-80D5-8D2A9E5EEB63}" type="datetime4">
              <a:rPr lang="en-US" smtClean="0"/>
              <a:t>February 6, 2026</a:t>
            </a:fld>
            <a:endParaRPr lang="en-US"/>
          </a:p>
        </p:txBody>
      </p:sp>
      <p:sp>
        <p:nvSpPr>
          <p:cNvPr id="8" name="Footer Placeholder 13">
            <a:extLst>
              <a:ext uri="{FF2B5EF4-FFF2-40B4-BE49-F238E27FC236}">
                <a16:creationId xmlns:a16="http://schemas.microsoft.com/office/drawing/2014/main" id="{3A6C89EF-A7C6-6C46-B5D6-0E021EA6FC2F}"/>
              </a:ext>
            </a:extLst>
          </p:cNvPr>
          <p:cNvSpPr>
            <a:spLocks noGrp="1"/>
          </p:cNvSpPr>
          <p:nvPr>
            <p:ph type="ftr" sz="quarter" idx="13"/>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5A39A8EE-E596-0240-8A1A-40EE671D0436}"/>
              </a:ext>
            </a:extLst>
          </p:cNvPr>
          <p:cNvSpPr>
            <a:spLocks noGrp="1"/>
          </p:cNvSpPr>
          <p:nvPr>
            <p:ph type="sldNum" sz="quarter" idx="14"/>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CA36F930-9180-7348-BB4E-3FE567D7AF43}" type="slidenum">
              <a:rPr lang="en-US"/>
              <a:pPr>
                <a:defRPr/>
              </a:pPr>
              <a:t>‹#›</a:t>
            </a:fld>
            <a:endParaRPr lang="en-US"/>
          </a:p>
        </p:txBody>
      </p:sp>
    </p:spTree>
    <p:extLst>
      <p:ext uri="{BB962C8B-B14F-4D97-AF65-F5344CB8AC3E}">
        <p14:creationId xmlns:p14="http://schemas.microsoft.com/office/powerpoint/2010/main" val="2337536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lestones">
    <p:bg>
      <p:bgPr>
        <a:solidFill>
          <a:srgbClr val="5C667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25FC3EC-2F80-F645-8583-3DA9648FEBA8}"/>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4" name="Straight Connector 13">
            <a:extLst>
              <a:ext uri="{FF2B5EF4-FFF2-40B4-BE49-F238E27FC236}">
                <a16:creationId xmlns:a16="http://schemas.microsoft.com/office/drawing/2014/main" id="{B0650064-EA93-B445-AEE6-433F5DFFC5FB}"/>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CB30A9D3-E532-9947-B6E0-EE6B78EF3145}"/>
              </a:ext>
            </a:extLst>
          </p:cNvPr>
          <p:cNvSpPr/>
          <p:nvPr/>
        </p:nvSpPr>
        <p:spPr>
          <a:xfrm>
            <a:off x="714375"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D578AF7D-BE2B-DA48-BA0F-60A79DFCA76F}"/>
              </a:ext>
            </a:extLst>
          </p:cNvPr>
          <p:cNvSpPr/>
          <p:nvPr/>
        </p:nvSpPr>
        <p:spPr>
          <a:xfrm>
            <a:off x="5362575"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3423D5E3-AA52-AE4A-A947-4DEA80D85329}"/>
              </a:ext>
            </a:extLst>
          </p:cNvPr>
          <p:cNvSpPr/>
          <p:nvPr/>
        </p:nvSpPr>
        <p:spPr>
          <a:xfrm>
            <a:off x="6910388" y="1409700"/>
            <a:ext cx="1285875" cy="12858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56A5F82E-D4E7-2A4C-8F7C-ADB125C4DABF}"/>
              </a:ext>
            </a:extLst>
          </p:cNvPr>
          <p:cNvCxnSpPr/>
          <p:nvPr/>
        </p:nvCxnSpPr>
        <p:spPr>
          <a:xfrm>
            <a:off x="577850" y="3165475"/>
            <a:ext cx="7886700" cy="0"/>
          </a:xfrm>
          <a:prstGeom prst="line">
            <a:avLst/>
          </a:prstGeom>
          <a:ln w="15875">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76C7D13-796F-9D45-914F-A6FBA0120B64}"/>
              </a:ext>
            </a:extLst>
          </p:cNvPr>
          <p:cNvCxnSpPr>
            <a:stCxn id="16" idx="4"/>
          </p:cNvCxnSpPr>
          <p:nvPr/>
        </p:nvCxnSpPr>
        <p:spPr>
          <a:xfrm flipH="1">
            <a:off x="1352550" y="2695575"/>
            <a:ext cx="4763"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C0EC3F-B1E8-EB4D-91E7-167EAB7FFE26}"/>
              </a:ext>
            </a:extLst>
          </p:cNvPr>
          <p:cNvCxnSpPr/>
          <p:nvPr/>
        </p:nvCxnSpPr>
        <p:spPr>
          <a:xfrm flipH="1">
            <a:off x="2881313" y="2679700"/>
            <a:ext cx="4762" cy="4714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3DD9FF-9C39-D84B-BA77-A4032676463C}"/>
              </a:ext>
            </a:extLst>
          </p:cNvPr>
          <p:cNvCxnSpPr/>
          <p:nvPr/>
        </p:nvCxnSpPr>
        <p:spPr>
          <a:xfrm flipH="1">
            <a:off x="4475163" y="2686050"/>
            <a:ext cx="4762"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CEEF024-BC3E-994F-BF45-CDDAFFCF4110}"/>
              </a:ext>
            </a:extLst>
          </p:cNvPr>
          <p:cNvCxnSpPr/>
          <p:nvPr/>
        </p:nvCxnSpPr>
        <p:spPr>
          <a:xfrm flipH="1">
            <a:off x="6005513" y="2695575"/>
            <a:ext cx="4762"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841F937-C013-2140-93A4-30A64C3F74D5}"/>
              </a:ext>
            </a:extLst>
          </p:cNvPr>
          <p:cNvCxnSpPr/>
          <p:nvPr/>
        </p:nvCxnSpPr>
        <p:spPr>
          <a:xfrm flipH="1">
            <a:off x="7553325" y="2695575"/>
            <a:ext cx="4763" cy="46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9A37C9A-0539-1248-A6D1-9738FEDBDE4B}"/>
              </a:ext>
            </a:extLst>
          </p:cNvPr>
          <p:cNvSpPr/>
          <p:nvPr/>
        </p:nvSpPr>
        <p:spPr>
          <a:xfrm>
            <a:off x="2266950"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96D53CBE-5176-DE41-8797-26DAD2F0BA86}"/>
              </a:ext>
            </a:extLst>
          </p:cNvPr>
          <p:cNvSpPr/>
          <p:nvPr/>
        </p:nvSpPr>
        <p:spPr>
          <a:xfrm>
            <a:off x="3814763" y="1409700"/>
            <a:ext cx="1285875" cy="1285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1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2448" y="433624"/>
            <a:ext cx="7886700" cy="503636"/>
          </a:xfrm>
        </p:spPr>
        <p:txBody>
          <a:bodyPr>
            <a:noAutofit/>
          </a:bodyPr>
          <a:lstStyle>
            <a:lvl1pPr marL="0" indent="0">
              <a:lnSpc>
                <a:spcPts val="3615"/>
              </a:lnSpc>
              <a:spcBef>
                <a:spcPts val="0"/>
              </a:spcBef>
              <a:buNone/>
              <a:defRPr sz="3300" b="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29" name="Text Placeholder 28">
            <a:extLst>
              <a:ext uri="{FF2B5EF4-FFF2-40B4-BE49-F238E27FC236}">
                <a16:creationId xmlns:a16="http://schemas.microsoft.com/office/drawing/2014/main" id="{5CF49A84-4BB7-F744-89F8-43D3E2DC50D1}"/>
              </a:ext>
            </a:extLst>
          </p:cNvPr>
          <p:cNvSpPr>
            <a:spLocks noGrp="1"/>
          </p:cNvSpPr>
          <p:nvPr>
            <p:ph type="body" sz="quarter" idx="15"/>
          </p:nvPr>
        </p:nvSpPr>
        <p:spPr>
          <a:xfrm>
            <a:off x="578168"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0" name="Text Placeholder 28">
            <a:extLst>
              <a:ext uri="{FF2B5EF4-FFF2-40B4-BE49-F238E27FC236}">
                <a16:creationId xmlns:a16="http://schemas.microsoft.com/office/drawing/2014/main" id="{19600A20-0ED5-4344-95C0-FAAFCF58CF1E}"/>
              </a:ext>
            </a:extLst>
          </p:cNvPr>
          <p:cNvSpPr>
            <a:spLocks noGrp="1"/>
          </p:cNvSpPr>
          <p:nvPr>
            <p:ph type="body" sz="quarter" idx="16"/>
          </p:nvPr>
        </p:nvSpPr>
        <p:spPr>
          <a:xfrm>
            <a:off x="2162175"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1" name="Text Placeholder 28">
            <a:extLst>
              <a:ext uri="{FF2B5EF4-FFF2-40B4-BE49-F238E27FC236}">
                <a16:creationId xmlns:a16="http://schemas.microsoft.com/office/drawing/2014/main" id="{899C0CDA-958E-6F49-BEE5-30594AECA4D3}"/>
              </a:ext>
            </a:extLst>
          </p:cNvPr>
          <p:cNvSpPr>
            <a:spLocks noGrp="1"/>
          </p:cNvSpPr>
          <p:nvPr>
            <p:ph type="body" sz="quarter" idx="17"/>
          </p:nvPr>
        </p:nvSpPr>
        <p:spPr>
          <a:xfrm>
            <a:off x="3780473"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2" name="Text Placeholder 28">
            <a:extLst>
              <a:ext uri="{FF2B5EF4-FFF2-40B4-BE49-F238E27FC236}">
                <a16:creationId xmlns:a16="http://schemas.microsoft.com/office/drawing/2014/main" id="{15361CF6-64F9-DE4C-A60B-20632C7C9CB6}"/>
              </a:ext>
            </a:extLst>
          </p:cNvPr>
          <p:cNvSpPr>
            <a:spLocks noGrp="1"/>
          </p:cNvSpPr>
          <p:nvPr>
            <p:ph type="body" sz="quarter" idx="18"/>
          </p:nvPr>
        </p:nvSpPr>
        <p:spPr>
          <a:xfrm>
            <a:off x="5310188" y="3360420"/>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3" name="Text Placeholder 28">
            <a:extLst>
              <a:ext uri="{FF2B5EF4-FFF2-40B4-BE49-F238E27FC236}">
                <a16:creationId xmlns:a16="http://schemas.microsoft.com/office/drawing/2014/main" id="{662F5790-15E3-C54E-8A0D-0F28E49E42C7}"/>
              </a:ext>
            </a:extLst>
          </p:cNvPr>
          <p:cNvSpPr>
            <a:spLocks noGrp="1"/>
          </p:cNvSpPr>
          <p:nvPr>
            <p:ph type="body" sz="quarter" idx="19"/>
          </p:nvPr>
        </p:nvSpPr>
        <p:spPr>
          <a:xfrm>
            <a:off x="6858000" y="3355658"/>
            <a:ext cx="1390650" cy="561975"/>
          </a:xfrm>
        </p:spPr>
        <p:txBody>
          <a:bodyPr>
            <a:noAutofit/>
          </a:bodyPr>
          <a:lstStyle>
            <a:lvl1pPr marL="0" indent="0" algn="ctr">
              <a:buFontTx/>
              <a:buNone/>
              <a:defRPr sz="1200">
                <a:solidFill>
                  <a:schemeClr val="bg1"/>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38" name="Text Placeholder 37">
            <a:extLst>
              <a:ext uri="{FF2B5EF4-FFF2-40B4-BE49-F238E27FC236}">
                <a16:creationId xmlns:a16="http://schemas.microsoft.com/office/drawing/2014/main" id="{D5C97276-4929-D549-9A97-036C03029D14}"/>
              </a:ext>
            </a:extLst>
          </p:cNvPr>
          <p:cNvSpPr>
            <a:spLocks noGrp="1"/>
          </p:cNvSpPr>
          <p:nvPr>
            <p:ph type="body" sz="quarter" idx="20"/>
          </p:nvPr>
        </p:nvSpPr>
        <p:spPr>
          <a:xfrm>
            <a:off x="714375"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85377AA4-65B9-2046-8889-25C3293A6C15}"/>
              </a:ext>
            </a:extLst>
          </p:cNvPr>
          <p:cNvSpPr>
            <a:spLocks noGrp="1"/>
          </p:cNvSpPr>
          <p:nvPr>
            <p:ph type="body" sz="quarter" idx="23"/>
          </p:nvPr>
        </p:nvSpPr>
        <p:spPr>
          <a:xfrm>
            <a:off x="5378291"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1362AA61-2C7A-214B-AC1F-3D21EBC154E1}"/>
              </a:ext>
            </a:extLst>
          </p:cNvPr>
          <p:cNvSpPr>
            <a:spLocks noGrp="1"/>
          </p:cNvSpPr>
          <p:nvPr>
            <p:ph type="body" sz="quarter" idx="24"/>
          </p:nvPr>
        </p:nvSpPr>
        <p:spPr>
          <a:xfrm>
            <a:off x="6941820"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3A3EE263-5D06-D247-871D-10897EBB9B46}"/>
              </a:ext>
            </a:extLst>
          </p:cNvPr>
          <p:cNvSpPr>
            <a:spLocks noGrp="1"/>
          </p:cNvSpPr>
          <p:nvPr>
            <p:ph type="body" sz="quarter" idx="21"/>
          </p:nvPr>
        </p:nvSpPr>
        <p:spPr>
          <a:xfrm>
            <a:off x="2266950"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6C29226A-1FE7-D342-98C2-F3861D419F79}"/>
              </a:ext>
            </a:extLst>
          </p:cNvPr>
          <p:cNvSpPr>
            <a:spLocks noGrp="1"/>
          </p:cNvSpPr>
          <p:nvPr>
            <p:ph type="body" sz="quarter" idx="22"/>
          </p:nvPr>
        </p:nvSpPr>
        <p:spPr>
          <a:xfrm>
            <a:off x="3819525" y="1871662"/>
            <a:ext cx="1254443" cy="356237"/>
          </a:xfrm>
        </p:spPr>
        <p:txBody>
          <a:bodyPr/>
          <a:lstStyle>
            <a:lvl1pPr marL="0" indent="0" algn="ctr">
              <a:buFontTx/>
              <a:buNone/>
              <a:defRPr>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6" name="Date Placeholder 12">
            <a:extLst>
              <a:ext uri="{FF2B5EF4-FFF2-40B4-BE49-F238E27FC236}">
                <a16:creationId xmlns:a16="http://schemas.microsoft.com/office/drawing/2014/main" id="{9B468607-8EE2-6546-B0D3-060A0EBFC9CC}"/>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AAF662EE-E725-4B99-836C-8EE25168C101}" type="datetime4">
              <a:rPr lang="en-US" smtClean="0"/>
              <a:t>February 6, 2026</a:t>
            </a:fld>
            <a:endParaRPr lang="en-US"/>
          </a:p>
        </p:txBody>
      </p:sp>
      <p:sp>
        <p:nvSpPr>
          <p:cNvPr id="27" name="Footer Placeholder 13">
            <a:extLst>
              <a:ext uri="{FF2B5EF4-FFF2-40B4-BE49-F238E27FC236}">
                <a16:creationId xmlns:a16="http://schemas.microsoft.com/office/drawing/2014/main" id="{FC22BE59-705F-5D48-ADA1-8598B98AC089}"/>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8" name="Slide Number Placeholder 14">
            <a:extLst>
              <a:ext uri="{FF2B5EF4-FFF2-40B4-BE49-F238E27FC236}">
                <a16:creationId xmlns:a16="http://schemas.microsoft.com/office/drawing/2014/main" id="{5CB3A396-2072-BD48-A6C4-8EAA3BE8D938}"/>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0F731DB-6310-7444-8C7B-576FDB49DA4A}" type="slidenum">
              <a:rPr lang="en-US"/>
              <a:pPr>
                <a:defRPr/>
              </a:pPr>
              <a:t>‹#›</a:t>
            </a:fld>
            <a:endParaRPr lang="en-US"/>
          </a:p>
        </p:txBody>
      </p:sp>
    </p:spTree>
    <p:extLst>
      <p:ext uri="{BB962C8B-B14F-4D97-AF65-F5344CB8AC3E}">
        <p14:creationId xmlns:p14="http://schemas.microsoft.com/office/powerpoint/2010/main" val="3437948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186CD-ADE5-E54E-BE12-2152A4836DEC}"/>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51657" y="233559"/>
            <a:ext cx="7886700" cy="515741"/>
          </a:xfrm>
        </p:spPr>
        <p:txBody>
          <a:bodyPr>
            <a:noAutofit/>
          </a:bodyPr>
          <a:lstStyle>
            <a:lvl1pPr marL="0" indent="0">
              <a:lnSpc>
                <a:spcPts val="3615"/>
              </a:lnSpc>
              <a:spcBef>
                <a:spcPts val="0"/>
              </a:spcBef>
              <a:buNone/>
              <a:defRPr sz="309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578168" y="1095375"/>
            <a:ext cx="7887176" cy="3514725"/>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2">
            <a:extLst>
              <a:ext uri="{FF2B5EF4-FFF2-40B4-BE49-F238E27FC236}">
                <a16:creationId xmlns:a16="http://schemas.microsoft.com/office/drawing/2014/main" id="{98D53DE0-68F1-FA47-BFE7-7D6B3765A5F2}"/>
              </a:ext>
            </a:extLst>
          </p:cNvPr>
          <p:cNvSpPr>
            <a:spLocks noGrp="1"/>
          </p:cNvSpPr>
          <p:nvPr>
            <p:ph type="dt" sz="half" idx="16"/>
          </p:nvPr>
        </p:nvSpPr>
        <p:spPr>
          <a:xfrm>
            <a:off x="6530975" y="4822825"/>
            <a:ext cx="1377950" cy="320675"/>
          </a:xfrm>
        </p:spPr>
        <p:txBody>
          <a:bodyPr/>
          <a:lstStyle>
            <a:lvl1pPr algn="r">
              <a:defRPr smtClean="0">
                <a:solidFill>
                  <a:schemeClr val="bg1"/>
                </a:solidFill>
              </a:defRPr>
            </a:lvl1pPr>
          </a:lstStyle>
          <a:p>
            <a:pPr>
              <a:defRPr/>
            </a:pPr>
            <a:fld id="{A7425BA2-4BF8-4479-B17A-8E7649E6D530}" type="datetime4">
              <a:rPr lang="en-US" smtClean="0"/>
              <a:t>February 6, 2026</a:t>
            </a:fld>
            <a:endParaRPr lang="en-US"/>
          </a:p>
        </p:txBody>
      </p:sp>
      <p:sp>
        <p:nvSpPr>
          <p:cNvPr id="8" name="Footer Placeholder 13">
            <a:extLst>
              <a:ext uri="{FF2B5EF4-FFF2-40B4-BE49-F238E27FC236}">
                <a16:creationId xmlns:a16="http://schemas.microsoft.com/office/drawing/2014/main" id="{92112129-CD37-AF46-A61C-77EBA8EEE624}"/>
              </a:ext>
            </a:extLst>
          </p:cNvPr>
          <p:cNvSpPr>
            <a:spLocks noGrp="1"/>
          </p:cNvSpPr>
          <p:nvPr>
            <p:ph type="ftr" sz="quarter" idx="17"/>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E6490589-962F-164B-B8FA-B1DED9DD1E41}"/>
              </a:ext>
            </a:extLst>
          </p:cNvPr>
          <p:cNvSpPr>
            <a:spLocks noGrp="1"/>
          </p:cNvSpPr>
          <p:nvPr>
            <p:ph type="sldNum" sz="quarter" idx="18"/>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B71924C5-6ED0-AF4E-81FE-E86E76DEEDFE}" type="slidenum">
              <a:rPr lang="en-US"/>
              <a:pPr>
                <a:defRPr/>
              </a:pPr>
              <a:t>‹#›</a:t>
            </a:fld>
            <a:endParaRPr lang="en-US"/>
          </a:p>
        </p:txBody>
      </p:sp>
    </p:spTree>
    <p:extLst>
      <p:ext uri="{BB962C8B-B14F-4D97-AF65-F5344CB8AC3E}">
        <p14:creationId xmlns:p14="http://schemas.microsoft.com/office/powerpoint/2010/main" val="1733100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9B3F63-6367-6643-A227-2DB1937E4790}"/>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9C7D1A9D-FA26-2D40-AF56-B137C3CEDE9E}"/>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2448" y="433624"/>
            <a:ext cx="7886700"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Date Placeholder 12">
            <a:extLst>
              <a:ext uri="{FF2B5EF4-FFF2-40B4-BE49-F238E27FC236}">
                <a16:creationId xmlns:a16="http://schemas.microsoft.com/office/drawing/2014/main" id="{BC8346EE-E8CF-3447-8DC4-93F62B56E447}"/>
              </a:ext>
            </a:extLst>
          </p:cNvPr>
          <p:cNvSpPr>
            <a:spLocks noGrp="1"/>
          </p:cNvSpPr>
          <p:nvPr>
            <p:ph type="dt" sz="half" idx="10"/>
          </p:nvPr>
        </p:nvSpPr>
        <p:spPr>
          <a:xfrm>
            <a:off x="6530975" y="4822825"/>
            <a:ext cx="1377950" cy="320675"/>
          </a:xfrm>
        </p:spPr>
        <p:txBody>
          <a:bodyPr/>
          <a:lstStyle>
            <a:lvl1pPr algn="r">
              <a:defRPr smtClean="0">
                <a:solidFill>
                  <a:schemeClr val="bg1"/>
                </a:solidFill>
              </a:defRPr>
            </a:lvl1pPr>
          </a:lstStyle>
          <a:p>
            <a:pPr>
              <a:defRPr/>
            </a:pPr>
            <a:fld id="{2AE9181A-5DE8-40A7-AD22-B0392655CB86}" type="datetime4">
              <a:rPr lang="en-US" smtClean="0"/>
              <a:t>February 6, 2026</a:t>
            </a:fld>
            <a:endParaRPr lang="en-US"/>
          </a:p>
        </p:txBody>
      </p:sp>
      <p:sp>
        <p:nvSpPr>
          <p:cNvPr id="7" name="Footer Placeholder 13">
            <a:extLst>
              <a:ext uri="{FF2B5EF4-FFF2-40B4-BE49-F238E27FC236}">
                <a16:creationId xmlns:a16="http://schemas.microsoft.com/office/drawing/2014/main" id="{81BC89D1-116F-E14D-8D7C-FF8E6D03ADE8}"/>
              </a:ext>
            </a:extLst>
          </p:cNvPr>
          <p:cNvSpPr>
            <a:spLocks noGrp="1"/>
          </p:cNvSpPr>
          <p:nvPr>
            <p:ph type="ftr" sz="quarter" idx="11"/>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8" name="Slide Number Placeholder 14">
            <a:extLst>
              <a:ext uri="{FF2B5EF4-FFF2-40B4-BE49-F238E27FC236}">
                <a16:creationId xmlns:a16="http://schemas.microsoft.com/office/drawing/2014/main" id="{8284FC08-F778-EE46-A920-56973B4B06F3}"/>
              </a:ext>
            </a:extLst>
          </p:cNvPr>
          <p:cNvSpPr>
            <a:spLocks noGrp="1"/>
          </p:cNvSpPr>
          <p:nvPr>
            <p:ph type="sldNum" sz="quarter" idx="12"/>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F7870346-7D68-014A-9547-B94BFE5ABBA5}" type="slidenum">
              <a:rPr lang="en-US"/>
              <a:pPr>
                <a:defRPr/>
              </a:pPr>
              <a:t>‹#›</a:t>
            </a:fld>
            <a:endParaRPr lang="en-US"/>
          </a:p>
        </p:txBody>
      </p:sp>
    </p:spTree>
    <p:extLst>
      <p:ext uri="{BB962C8B-B14F-4D97-AF65-F5344CB8AC3E}">
        <p14:creationId xmlns:p14="http://schemas.microsoft.com/office/powerpoint/2010/main" val="4213343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 + Title and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21AA4A-30DC-0E4E-A758-2FEA5D0958B0}"/>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813" y="181806"/>
            <a:ext cx="7886700"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531971" y="2308861"/>
            <a:ext cx="7887176" cy="2320289"/>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8C259265-3472-334A-BB3C-BEB9E20693E0}"/>
              </a:ext>
            </a:extLst>
          </p:cNvPr>
          <p:cNvSpPr>
            <a:spLocks noGrp="1"/>
          </p:cNvSpPr>
          <p:nvPr>
            <p:ph type="body" sz="quarter" idx="16"/>
          </p:nvPr>
        </p:nvSpPr>
        <p:spPr>
          <a:xfrm>
            <a:off x="531971" y="1141096"/>
            <a:ext cx="7887176" cy="982979"/>
          </a:xfrm>
        </p:spPr>
        <p:txBody>
          <a:bodyPr/>
          <a:lstStyle>
            <a:lvl1pPr marL="0" indent="0">
              <a:lnSpc>
                <a:spcPct val="100000"/>
              </a:lnSpc>
              <a:spcBef>
                <a:spcPts val="0"/>
              </a:spcBef>
              <a:buClr>
                <a:schemeClr val="accent5"/>
              </a:buClr>
              <a:buFontTx/>
              <a:buNone/>
              <a:defRPr>
                <a:solidFill>
                  <a:schemeClr val="accent6"/>
                </a:solidFill>
              </a:defRPr>
            </a:lvl1pPr>
            <a:lvl2pPr marL="342900" indent="0">
              <a:buClr>
                <a:schemeClr val="accent5"/>
              </a:buClr>
              <a:buFontTx/>
              <a:buNone/>
              <a:defRPr>
                <a:solidFill>
                  <a:schemeClr val="accent6"/>
                </a:solidFill>
              </a:defRPr>
            </a:lvl2pPr>
            <a:lvl3pPr marL="685800" indent="0">
              <a:buClr>
                <a:schemeClr val="accent5"/>
              </a:buClr>
              <a:buFontTx/>
              <a:buNone/>
              <a:defRPr>
                <a:solidFill>
                  <a:schemeClr val="accent6"/>
                </a:solidFill>
              </a:defRPr>
            </a:lvl3pPr>
            <a:lvl4pPr marL="1028700" indent="0">
              <a:buClr>
                <a:schemeClr val="accent5"/>
              </a:buClr>
              <a:buFontTx/>
              <a:buNone/>
              <a:defRPr>
                <a:solidFill>
                  <a:schemeClr val="accent6"/>
                </a:solidFill>
              </a:defRPr>
            </a:lvl4pPr>
            <a:lvl5pPr marL="1371600" indent="0">
              <a:buClr>
                <a:schemeClr val="accent5"/>
              </a:buClr>
              <a:buFontTx/>
              <a:buNone/>
              <a:defRPr>
                <a:solidFill>
                  <a:schemeClr val="accent6"/>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C984B363-3820-904A-B927-7D6CA4D283E5}"/>
              </a:ext>
            </a:extLst>
          </p:cNvPr>
          <p:cNvSpPr>
            <a:spLocks noGrp="1"/>
          </p:cNvSpPr>
          <p:nvPr>
            <p:ph type="dt" sz="half" idx="17"/>
          </p:nvPr>
        </p:nvSpPr>
        <p:spPr>
          <a:xfrm>
            <a:off x="6530975" y="4822825"/>
            <a:ext cx="1377950" cy="320675"/>
          </a:xfrm>
        </p:spPr>
        <p:txBody>
          <a:bodyPr/>
          <a:lstStyle>
            <a:lvl1pPr algn="r">
              <a:defRPr smtClean="0">
                <a:solidFill>
                  <a:schemeClr val="bg1"/>
                </a:solidFill>
              </a:defRPr>
            </a:lvl1pPr>
          </a:lstStyle>
          <a:p>
            <a:pPr>
              <a:defRPr/>
            </a:pPr>
            <a:fld id="{FB2B4B01-31F9-4D7D-9125-D51F3E2B574F}" type="datetime4">
              <a:rPr lang="en-US" smtClean="0"/>
              <a:t>February 6, 2026</a:t>
            </a:fld>
            <a:endParaRPr lang="en-US"/>
          </a:p>
        </p:txBody>
      </p:sp>
      <p:sp>
        <p:nvSpPr>
          <p:cNvPr id="9" name="Footer Placeholder 13">
            <a:extLst>
              <a:ext uri="{FF2B5EF4-FFF2-40B4-BE49-F238E27FC236}">
                <a16:creationId xmlns:a16="http://schemas.microsoft.com/office/drawing/2014/main" id="{7A4730A9-A3F4-EB47-92DF-510FC19C17F6}"/>
              </a:ext>
            </a:extLst>
          </p:cNvPr>
          <p:cNvSpPr>
            <a:spLocks noGrp="1"/>
          </p:cNvSpPr>
          <p:nvPr>
            <p:ph type="ftr" sz="quarter" idx="1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0118D441-A341-6042-A55D-FE823494F18B}"/>
              </a:ext>
            </a:extLst>
          </p:cNvPr>
          <p:cNvSpPr>
            <a:spLocks noGrp="1"/>
          </p:cNvSpPr>
          <p:nvPr>
            <p:ph type="sldNum" sz="quarter" idx="1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F45AC9F2-5FC5-AE4A-A6DD-48925BBED5A7}" type="slidenum">
              <a:rPr lang="en-US"/>
              <a:pPr>
                <a:defRPr/>
              </a:pPr>
              <a:t>‹#›</a:t>
            </a:fld>
            <a:endParaRPr lang="en-US"/>
          </a:p>
        </p:txBody>
      </p:sp>
    </p:spTree>
    <p:extLst>
      <p:ext uri="{BB962C8B-B14F-4D97-AF65-F5344CB8AC3E}">
        <p14:creationId xmlns:p14="http://schemas.microsoft.com/office/powerpoint/2010/main" val="334519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Gri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2F1313-EA2A-3441-9D80-D66D52511727}"/>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3" name="Straight Connector 12">
            <a:extLst>
              <a:ext uri="{FF2B5EF4-FFF2-40B4-BE49-F238E27FC236}">
                <a16:creationId xmlns:a16="http://schemas.microsoft.com/office/drawing/2014/main" id="{2E16DC3A-FC91-3D49-A685-4073692A1652}"/>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578167" y="1188720"/>
            <a:ext cx="2497931" cy="971548"/>
          </a:xfrm>
        </p:spPr>
        <p:txBody>
          <a:bodyPr/>
          <a:lstStyle/>
          <a:p>
            <a:pPr lvl="0"/>
            <a:r>
              <a:rPr lang="en-US" noProof="0"/>
              <a:t>Click icon to add picture</a:t>
            </a:r>
          </a:p>
        </p:txBody>
      </p:sp>
      <p:sp>
        <p:nvSpPr>
          <p:cNvPr id="23" name="Picture Placeholder 3">
            <a:extLst>
              <a:ext uri="{FF2B5EF4-FFF2-40B4-BE49-F238E27FC236}">
                <a16:creationId xmlns:a16="http://schemas.microsoft.com/office/drawing/2014/main" id="{2A084DB5-5DD3-E549-849D-E9A5EBCE1982}"/>
              </a:ext>
            </a:extLst>
          </p:cNvPr>
          <p:cNvSpPr>
            <a:spLocks noGrp="1"/>
          </p:cNvSpPr>
          <p:nvPr>
            <p:ph type="pic" sz="quarter" idx="16"/>
          </p:nvPr>
        </p:nvSpPr>
        <p:spPr>
          <a:xfrm>
            <a:off x="578167" y="2308857"/>
            <a:ext cx="2497931" cy="1032508"/>
          </a:xfrm>
        </p:spPr>
        <p:txBody>
          <a:bodyPr/>
          <a:lstStyle/>
          <a:p>
            <a:pPr lvl="0"/>
            <a:r>
              <a:rPr lang="en-US" noProof="0"/>
              <a:t>Click icon to add picture</a:t>
            </a:r>
          </a:p>
        </p:txBody>
      </p:sp>
      <p:sp>
        <p:nvSpPr>
          <p:cNvPr id="24" name="Picture Placeholder 3">
            <a:extLst>
              <a:ext uri="{FF2B5EF4-FFF2-40B4-BE49-F238E27FC236}">
                <a16:creationId xmlns:a16="http://schemas.microsoft.com/office/drawing/2014/main" id="{387FA01C-AFCA-9449-8249-B056CB3E8510}"/>
              </a:ext>
            </a:extLst>
          </p:cNvPr>
          <p:cNvSpPr>
            <a:spLocks noGrp="1"/>
          </p:cNvSpPr>
          <p:nvPr>
            <p:ph type="pic" sz="quarter" idx="17"/>
          </p:nvPr>
        </p:nvSpPr>
        <p:spPr>
          <a:xfrm>
            <a:off x="578167" y="3489955"/>
            <a:ext cx="2497931" cy="1032508"/>
          </a:xfrm>
        </p:spPr>
        <p:txBody>
          <a:bodyPr/>
          <a:lstStyle/>
          <a:p>
            <a:pPr lvl="0"/>
            <a:r>
              <a:rPr lang="en-US" noProof="0"/>
              <a:t>Click icon to add picture</a:t>
            </a:r>
          </a:p>
        </p:txBody>
      </p:sp>
      <p:sp>
        <p:nvSpPr>
          <p:cNvPr id="25" name="Picture Placeholder 3">
            <a:extLst>
              <a:ext uri="{FF2B5EF4-FFF2-40B4-BE49-F238E27FC236}">
                <a16:creationId xmlns:a16="http://schemas.microsoft.com/office/drawing/2014/main" id="{662A7DAD-CD2D-7C42-9A96-47AF4E67B8C2}"/>
              </a:ext>
            </a:extLst>
          </p:cNvPr>
          <p:cNvSpPr>
            <a:spLocks noGrp="1"/>
          </p:cNvSpPr>
          <p:nvPr>
            <p:ph type="pic" sz="quarter" idx="18"/>
          </p:nvPr>
        </p:nvSpPr>
        <p:spPr>
          <a:xfrm>
            <a:off x="3216592" y="1188720"/>
            <a:ext cx="2497931" cy="971548"/>
          </a:xfrm>
        </p:spPr>
        <p:txBody>
          <a:bodyPr/>
          <a:lstStyle/>
          <a:p>
            <a:pPr lvl="0"/>
            <a:r>
              <a:rPr lang="en-US" noProof="0"/>
              <a:t>Click icon to add picture</a:t>
            </a:r>
          </a:p>
        </p:txBody>
      </p:sp>
      <p:sp>
        <p:nvSpPr>
          <p:cNvPr id="26" name="Picture Placeholder 3">
            <a:extLst>
              <a:ext uri="{FF2B5EF4-FFF2-40B4-BE49-F238E27FC236}">
                <a16:creationId xmlns:a16="http://schemas.microsoft.com/office/drawing/2014/main" id="{A183B93B-EA52-DF4A-8452-A099338D6997}"/>
              </a:ext>
            </a:extLst>
          </p:cNvPr>
          <p:cNvSpPr>
            <a:spLocks noGrp="1"/>
          </p:cNvSpPr>
          <p:nvPr>
            <p:ph type="pic" sz="quarter" idx="19"/>
          </p:nvPr>
        </p:nvSpPr>
        <p:spPr>
          <a:xfrm>
            <a:off x="3216592" y="2308857"/>
            <a:ext cx="2497931" cy="1032508"/>
          </a:xfrm>
        </p:spPr>
        <p:txBody>
          <a:bodyPr/>
          <a:lstStyle/>
          <a:p>
            <a:pPr lvl="0"/>
            <a:r>
              <a:rPr lang="en-US" noProof="0"/>
              <a:t>Click icon to add picture</a:t>
            </a:r>
          </a:p>
        </p:txBody>
      </p:sp>
      <p:sp>
        <p:nvSpPr>
          <p:cNvPr id="27" name="Picture Placeholder 3">
            <a:extLst>
              <a:ext uri="{FF2B5EF4-FFF2-40B4-BE49-F238E27FC236}">
                <a16:creationId xmlns:a16="http://schemas.microsoft.com/office/drawing/2014/main" id="{5918AFB1-3A77-7941-A610-F1697E3D7A86}"/>
              </a:ext>
            </a:extLst>
          </p:cNvPr>
          <p:cNvSpPr>
            <a:spLocks noGrp="1"/>
          </p:cNvSpPr>
          <p:nvPr>
            <p:ph type="pic" sz="quarter" idx="20"/>
          </p:nvPr>
        </p:nvSpPr>
        <p:spPr>
          <a:xfrm>
            <a:off x="3216592" y="3489955"/>
            <a:ext cx="2497931" cy="1032508"/>
          </a:xfrm>
        </p:spPr>
        <p:txBody>
          <a:bodyPr/>
          <a:lstStyle/>
          <a:p>
            <a:pPr lvl="0"/>
            <a:r>
              <a:rPr lang="en-US" noProof="0"/>
              <a:t>Click icon to add picture</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855017" y="1188720"/>
            <a:ext cx="2497931" cy="971548"/>
          </a:xfrm>
        </p:spPr>
        <p:txBody>
          <a:bodyPr/>
          <a:lstStyle/>
          <a:p>
            <a:pPr lvl="0"/>
            <a:r>
              <a:rPr lang="en-US" noProof="0"/>
              <a:t>Click icon to add picture</a:t>
            </a:r>
          </a:p>
        </p:txBody>
      </p:sp>
      <p:sp>
        <p:nvSpPr>
          <p:cNvPr id="29" name="Picture Placeholder 3">
            <a:extLst>
              <a:ext uri="{FF2B5EF4-FFF2-40B4-BE49-F238E27FC236}">
                <a16:creationId xmlns:a16="http://schemas.microsoft.com/office/drawing/2014/main" id="{CD9E14C1-6C98-D944-9DCD-07515E4B4BA8}"/>
              </a:ext>
            </a:extLst>
          </p:cNvPr>
          <p:cNvSpPr>
            <a:spLocks noGrp="1"/>
          </p:cNvSpPr>
          <p:nvPr>
            <p:ph type="pic" sz="quarter" idx="22"/>
          </p:nvPr>
        </p:nvSpPr>
        <p:spPr>
          <a:xfrm>
            <a:off x="5855017" y="2308857"/>
            <a:ext cx="2497931" cy="1032508"/>
          </a:xfrm>
        </p:spPr>
        <p:txBody>
          <a:bodyPr/>
          <a:lstStyle/>
          <a:p>
            <a:pPr lvl="0"/>
            <a:r>
              <a:rPr lang="en-US" noProof="0"/>
              <a:t>Click icon to add picture</a:t>
            </a:r>
          </a:p>
        </p:txBody>
      </p:sp>
      <p:sp>
        <p:nvSpPr>
          <p:cNvPr id="30" name="Picture Placeholder 3">
            <a:extLst>
              <a:ext uri="{FF2B5EF4-FFF2-40B4-BE49-F238E27FC236}">
                <a16:creationId xmlns:a16="http://schemas.microsoft.com/office/drawing/2014/main" id="{87844595-6C8D-7247-B539-7DB17A7511E6}"/>
              </a:ext>
            </a:extLst>
          </p:cNvPr>
          <p:cNvSpPr>
            <a:spLocks noGrp="1"/>
          </p:cNvSpPr>
          <p:nvPr>
            <p:ph type="pic" sz="quarter" idx="23"/>
          </p:nvPr>
        </p:nvSpPr>
        <p:spPr>
          <a:xfrm>
            <a:off x="5855017" y="3489955"/>
            <a:ext cx="2497931" cy="1032508"/>
          </a:xfrm>
        </p:spPr>
        <p:txBody>
          <a:bodyPr/>
          <a:lstStyle/>
          <a:p>
            <a:pPr lvl="0"/>
            <a:r>
              <a:rPr lang="en-US" noProof="0"/>
              <a:t>Click icon to add picture</a:t>
            </a:r>
          </a:p>
        </p:txBody>
      </p:sp>
      <p:sp>
        <p:nvSpPr>
          <p:cNvPr id="14" name="Date Placeholder 12">
            <a:extLst>
              <a:ext uri="{FF2B5EF4-FFF2-40B4-BE49-F238E27FC236}">
                <a16:creationId xmlns:a16="http://schemas.microsoft.com/office/drawing/2014/main" id="{098A633C-C161-294A-8211-7DA15DD594A0}"/>
              </a:ext>
            </a:extLst>
          </p:cNvPr>
          <p:cNvSpPr>
            <a:spLocks noGrp="1"/>
          </p:cNvSpPr>
          <p:nvPr>
            <p:ph type="dt" sz="half" idx="24"/>
          </p:nvPr>
        </p:nvSpPr>
        <p:spPr>
          <a:xfrm>
            <a:off x="6530975" y="4822825"/>
            <a:ext cx="1377950" cy="320675"/>
          </a:xfrm>
        </p:spPr>
        <p:txBody>
          <a:bodyPr/>
          <a:lstStyle>
            <a:lvl1pPr algn="r">
              <a:defRPr smtClean="0">
                <a:solidFill>
                  <a:schemeClr val="bg1"/>
                </a:solidFill>
              </a:defRPr>
            </a:lvl1pPr>
          </a:lstStyle>
          <a:p>
            <a:pPr>
              <a:defRPr/>
            </a:pPr>
            <a:fld id="{ED70B94C-3CE9-4D5C-934F-BCBB5E45C333}" type="datetime4">
              <a:rPr lang="en-US" smtClean="0"/>
              <a:t>February 6, 2026</a:t>
            </a:fld>
            <a:endParaRPr lang="en-US"/>
          </a:p>
        </p:txBody>
      </p:sp>
      <p:sp>
        <p:nvSpPr>
          <p:cNvPr id="16" name="Slide Number Placeholder 14">
            <a:extLst>
              <a:ext uri="{FF2B5EF4-FFF2-40B4-BE49-F238E27FC236}">
                <a16:creationId xmlns:a16="http://schemas.microsoft.com/office/drawing/2014/main" id="{1F7A52D1-C413-5C4F-955F-01A018F1B4BB}"/>
              </a:ext>
            </a:extLst>
          </p:cNvPr>
          <p:cNvSpPr>
            <a:spLocks noGrp="1"/>
          </p:cNvSpPr>
          <p:nvPr>
            <p:ph type="sldNum" sz="quarter" idx="26"/>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A9312F59-7F90-0149-969A-C49C4C246A88}" type="slidenum">
              <a:rPr lang="en-US"/>
              <a:pPr>
                <a:defRPr/>
              </a:pPr>
              <a:t>‹#›</a:t>
            </a:fld>
            <a:endParaRPr lang="en-US"/>
          </a:p>
        </p:txBody>
      </p:sp>
    </p:spTree>
    <p:extLst>
      <p:ext uri="{BB962C8B-B14F-4D97-AF65-F5344CB8AC3E}">
        <p14:creationId xmlns:p14="http://schemas.microsoft.com/office/powerpoint/2010/main" val="2190369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ngle Big Screensho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4D1861-BA6E-3B4E-BF65-F9BFD0AE4FF8}"/>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E5F57512-36FD-8840-9D78-FA5C12DE0C1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3219189" y="1139869"/>
            <a:ext cx="5298066" cy="3331924"/>
          </a:xfrm>
        </p:spPr>
        <p:txBody>
          <a:bodyPr/>
          <a:lstStyle/>
          <a:p>
            <a:pPr lvl="0"/>
            <a:r>
              <a:rPr lang="en-US" noProof="0"/>
              <a:t>Click icon to add picture</a:t>
            </a:r>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Text Placeholder 5">
            <a:extLst>
              <a:ext uri="{FF2B5EF4-FFF2-40B4-BE49-F238E27FC236}">
                <a16:creationId xmlns:a16="http://schemas.microsoft.com/office/drawing/2014/main" id="{AC384F71-FE08-7F4B-8DFC-AF5FC017E4C3}"/>
              </a:ext>
            </a:extLst>
          </p:cNvPr>
          <p:cNvSpPr>
            <a:spLocks noGrp="1"/>
          </p:cNvSpPr>
          <p:nvPr>
            <p:ph type="body" sz="quarter" idx="16"/>
          </p:nvPr>
        </p:nvSpPr>
        <p:spPr>
          <a:xfrm>
            <a:off x="531970" y="1188718"/>
            <a:ext cx="2516030" cy="869027"/>
          </a:xfrm>
        </p:spPr>
        <p:txBody>
          <a:bodyPr/>
          <a:lstStyle>
            <a:lvl1pPr marL="0" indent="0">
              <a:buNone/>
              <a:defRPr sz="160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Master text styles</a:t>
            </a:r>
          </a:p>
        </p:txBody>
      </p:sp>
      <p:sp>
        <p:nvSpPr>
          <p:cNvPr id="8" name="Date Placeholder 12">
            <a:extLst>
              <a:ext uri="{FF2B5EF4-FFF2-40B4-BE49-F238E27FC236}">
                <a16:creationId xmlns:a16="http://schemas.microsoft.com/office/drawing/2014/main" id="{BB509E21-68C1-8C48-AEE3-B823306EDF67}"/>
              </a:ext>
            </a:extLst>
          </p:cNvPr>
          <p:cNvSpPr>
            <a:spLocks noGrp="1"/>
          </p:cNvSpPr>
          <p:nvPr>
            <p:ph type="dt" sz="half" idx="17"/>
          </p:nvPr>
        </p:nvSpPr>
        <p:spPr>
          <a:xfrm>
            <a:off x="6530975" y="4822825"/>
            <a:ext cx="1377950" cy="320675"/>
          </a:xfrm>
        </p:spPr>
        <p:txBody>
          <a:bodyPr/>
          <a:lstStyle>
            <a:lvl1pPr algn="r">
              <a:defRPr smtClean="0">
                <a:solidFill>
                  <a:schemeClr val="bg1"/>
                </a:solidFill>
              </a:defRPr>
            </a:lvl1pPr>
          </a:lstStyle>
          <a:p>
            <a:pPr>
              <a:defRPr/>
            </a:pPr>
            <a:fld id="{E03117AD-BD34-4111-90D3-1BBB2AF1C7D9}" type="datetime4">
              <a:rPr lang="en-US" smtClean="0"/>
              <a:t>February 6, 2026</a:t>
            </a:fld>
            <a:endParaRPr lang="en-US"/>
          </a:p>
        </p:txBody>
      </p:sp>
      <p:sp>
        <p:nvSpPr>
          <p:cNvPr id="9" name="Footer Placeholder 13">
            <a:extLst>
              <a:ext uri="{FF2B5EF4-FFF2-40B4-BE49-F238E27FC236}">
                <a16:creationId xmlns:a16="http://schemas.microsoft.com/office/drawing/2014/main" id="{A07AA621-62EF-814E-A740-7A7BC099BC4E}"/>
              </a:ext>
            </a:extLst>
          </p:cNvPr>
          <p:cNvSpPr>
            <a:spLocks noGrp="1"/>
          </p:cNvSpPr>
          <p:nvPr>
            <p:ph type="ftr" sz="quarter" idx="1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0" name="Slide Number Placeholder 14">
            <a:extLst>
              <a:ext uri="{FF2B5EF4-FFF2-40B4-BE49-F238E27FC236}">
                <a16:creationId xmlns:a16="http://schemas.microsoft.com/office/drawing/2014/main" id="{2B06A77C-092B-C441-BFDB-E166533E5EE3}"/>
              </a:ext>
            </a:extLst>
          </p:cNvPr>
          <p:cNvSpPr>
            <a:spLocks noGrp="1"/>
          </p:cNvSpPr>
          <p:nvPr>
            <p:ph type="sldNum" sz="quarter" idx="1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8C5FEEA1-D3B3-B345-86F2-A406E6CE8AAB}" type="slidenum">
              <a:rPr lang="en-US"/>
              <a:pPr>
                <a:defRPr/>
              </a:pPr>
              <a:t>‹#›</a:t>
            </a:fld>
            <a:endParaRPr lang="en-US"/>
          </a:p>
        </p:txBody>
      </p:sp>
    </p:spTree>
    <p:extLst>
      <p:ext uri="{BB962C8B-B14F-4D97-AF65-F5344CB8AC3E}">
        <p14:creationId xmlns:p14="http://schemas.microsoft.com/office/powerpoint/2010/main" val="3224855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ree Imag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565CD6A-8C09-3F41-B270-0D483461985A}"/>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0" name="Straight Connector 9">
            <a:extLst>
              <a:ext uri="{FF2B5EF4-FFF2-40B4-BE49-F238E27FC236}">
                <a16:creationId xmlns:a16="http://schemas.microsoft.com/office/drawing/2014/main" id="{99912480-CB02-1F40-9F51-D9FC0C913659}"/>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215EDD76-9439-8E42-8BDF-4213612E3CB0}"/>
              </a:ext>
            </a:extLst>
          </p:cNvPr>
          <p:cNvSpPr>
            <a:spLocks noGrp="1"/>
          </p:cNvSpPr>
          <p:nvPr>
            <p:ph type="pic" sz="quarter" idx="15"/>
          </p:nvPr>
        </p:nvSpPr>
        <p:spPr>
          <a:xfrm>
            <a:off x="578167" y="1188719"/>
            <a:ext cx="2497931" cy="2290199"/>
          </a:xfrm>
        </p:spPr>
        <p:txBody>
          <a:bodyPr/>
          <a:lstStyle/>
          <a:p>
            <a:pPr lvl="0"/>
            <a:r>
              <a:rPr lang="en-US" noProof="0"/>
              <a:t>Click icon to add picture</a:t>
            </a:r>
          </a:p>
        </p:txBody>
      </p:sp>
      <p:sp>
        <p:nvSpPr>
          <p:cNvPr id="25" name="Picture Placeholder 3">
            <a:extLst>
              <a:ext uri="{FF2B5EF4-FFF2-40B4-BE49-F238E27FC236}">
                <a16:creationId xmlns:a16="http://schemas.microsoft.com/office/drawing/2014/main" id="{662A7DAD-CD2D-7C42-9A96-47AF4E67B8C2}"/>
              </a:ext>
            </a:extLst>
          </p:cNvPr>
          <p:cNvSpPr>
            <a:spLocks noGrp="1"/>
          </p:cNvSpPr>
          <p:nvPr>
            <p:ph type="pic" sz="quarter" idx="18"/>
          </p:nvPr>
        </p:nvSpPr>
        <p:spPr>
          <a:xfrm>
            <a:off x="3216592" y="1188719"/>
            <a:ext cx="2497931" cy="2290193"/>
          </a:xfrm>
        </p:spPr>
        <p:txBody>
          <a:bodyPr/>
          <a:lstStyle/>
          <a:p>
            <a:pPr lvl="0"/>
            <a:r>
              <a:rPr lang="en-US" noProof="0"/>
              <a:t>Click icon to add picture</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855017" y="1188719"/>
            <a:ext cx="2497931" cy="2290169"/>
          </a:xfrm>
        </p:spPr>
        <p:txBody>
          <a:bodyPr/>
          <a:lstStyle/>
          <a:p>
            <a:pPr lvl="0"/>
            <a:r>
              <a:rPr lang="en-US" noProof="0"/>
              <a:t>Click icon to add picture</a:t>
            </a:r>
          </a:p>
        </p:txBody>
      </p:sp>
      <p:sp>
        <p:nvSpPr>
          <p:cNvPr id="5" name="Text Placeholder 4">
            <a:extLst>
              <a:ext uri="{FF2B5EF4-FFF2-40B4-BE49-F238E27FC236}">
                <a16:creationId xmlns:a16="http://schemas.microsoft.com/office/drawing/2014/main" id="{DECD7C18-B451-3242-B915-07619A3B10B2}"/>
              </a:ext>
            </a:extLst>
          </p:cNvPr>
          <p:cNvSpPr>
            <a:spLocks noGrp="1"/>
          </p:cNvSpPr>
          <p:nvPr>
            <p:ph type="body" sz="quarter" idx="22"/>
          </p:nvPr>
        </p:nvSpPr>
        <p:spPr>
          <a:xfrm>
            <a:off x="577850"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19" name="Text Placeholder 4">
            <a:extLst>
              <a:ext uri="{FF2B5EF4-FFF2-40B4-BE49-F238E27FC236}">
                <a16:creationId xmlns:a16="http://schemas.microsoft.com/office/drawing/2014/main" id="{436B1DF6-F58E-6F4E-8912-2BAC6471F4DA}"/>
              </a:ext>
            </a:extLst>
          </p:cNvPr>
          <p:cNvSpPr>
            <a:spLocks noGrp="1"/>
          </p:cNvSpPr>
          <p:nvPr>
            <p:ph type="body" sz="quarter" idx="23"/>
          </p:nvPr>
        </p:nvSpPr>
        <p:spPr>
          <a:xfrm>
            <a:off x="3215798"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20" name="Text Placeholder 4">
            <a:extLst>
              <a:ext uri="{FF2B5EF4-FFF2-40B4-BE49-F238E27FC236}">
                <a16:creationId xmlns:a16="http://schemas.microsoft.com/office/drawing/2014/main" id="{57538E09-0918-A94B-BF99-7E7DBC680EE3}"/>
              </a:ext>
            </a:extLst>
          </p:cNvPr>
          <p:cNvSpPr>
            <a:spLocks noGrp="1"/>
          </p:cNvSpPr>
          <p:nvPr>
            <p:ph type="body" sz="quarter" idx="24"/>
          </p:nvPr>
        </p:nvSpPr>
        <p:spPr>
          <a:xfrm>
            <a:off x="5854223" y="3562350"/>
            <a:ext cx="2498725" cy="631825"/>
          </a:xfrm>
        </p:spPr>
        <p:txBody>
          <a:bodyPr>
            <a:noAutofit/>
          </a:bodyPr>
          <a:lstStyle>
            <a:lvl1pPr marL="0" indent="0">
              <a:buNone/>
              <a:defRPr sz="1400">
                <a:solidFill>
                  <a:schemeClr val="tx2"/>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a:t>Click to edit Master text styles</a:t>
            </a:r>
          </a:p>
        </p:txBody>
      </p:sp>
      <p:sp>
        <p:nvSpPr>
          <p:cNvPr id="11" name="Date Placeholder 12">
            <a:extLst>
              <a:ext uri="{FF2B5EF4-FFF2-40B4-BE49-F238E27FC236}">
                <a16:creationId xmlns:a16="http://schemas.microsoft.com/office/drawing/2014/main" id="{83911F9D-180A-1945-BFCE-8FC06318776D}"/>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C960C2D9-7E76-4ED0-A814-94DF1481152D}" type="datetime4">
              <a:rPr lang="en-US" smtClean="0"/>
              <a:t>February 6, 2026</a:t>
            </a:fld>
            <a:endParaRPr lang="en-US"/>
          </a:p>
        </p:txBody>
      </p:sp>
      <p:sp>
        <p:nvSpPr>
          <p:cNvPr id="12" name="Footer Placeholder 13">
            <a:extLst>
              <a:ext uri="{FF2B5EF4-FFF2-40B4-BE49-F238E27FC236}">
                <a16:creationId xmlns:a16="http://schemas.microsoft.com/office/drawing/2014/main" id="{20922E3D-BF8B-A744-8078-6D7807891DAD}"/>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3" name="Slide Number Placeholder 14">
            <a:extLst>
              <a:ext uri="{FF2B5EF4-FFF2-40B4-BE49-F238E27FC236}">
                <a16:creationId xmlns:a16="http://schemas.microsoft.com/office/drawing/2014/main" id="{07869964-4254-8241-9B75-E3481922B917}"/>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275194BC-8D79-D24E-B4DE-F825BDC63EFE}" type="slidenum">
              <a:rPr lang="en-US"/>
              <a:pPr>
                <a:defRPr/>
              </a:pPr>
              <a:t>‹#›</a:t>
            </a:fld>
            <a:endParaRPr lang="en-US"/>
          </a:p>
        </p:txBody>
      </p:sp>
    </p:spTree>
    <p:extLst>
      <p:ext uri="{BB962C8B-B14F-4D97-AF65-F5344CB8AC3E}">
        <p14:creationId xmlns:p14="http://schemas.microsoft.com/office/powerpoint/2010/main" val="3472883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Singl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9D0FD6-5088-EF4D-998F-EC88DD962106}"/>
              </a:ext>
            </a:extLst>
          </p:cNvPr>
          <p:cNvSpPr/>
          <p:nvPr userDrawn="1"/>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EDB7B381-4CE3-704D-84C0-3920FDBF684B}"/>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5966937" y="1188720"/>
            <a:ext cx="2497931" cy="3251899"/>
          </a:xfrm>
        </p:spPr>
        <p:txBody>
          <a:bodyPr/>
          <a:lstStyle/>
          <a:p>
            <a:pPr lvl="0"/>
            <a:r>
              <a:rPr lang="en-US" noProof="0"/>
              <a:t>Click icon to add picture</a:t>
            </a:r>
          </a:p>
        </p:txBody>
      </p:sp>
      <p:sp>
        <p:nvSpPr>
          <p:cNvPr id="6" name="Text Placeholder 5">
            <a:extLst>
              <a:ext uri="{FF2B5EF4-FFF2-40B4-BE49-F238E27FC236}">
                <a16:creationId xmlns:a16="http://schemas.microsoft.com/office/drawing/2014/main" id="{F53ED116-1B02-2942-BCA4-946710E78C7F}"/>
              </a:ext>
            </a:extLst>
          </p:cNvPr>
          <p:cNvSpPr>
            <a:spLocks noGrp="1"/>
          </p:cNvSpPr>
          <p:nvPr>
            <p:ph type="body" sz="quarter" idx="22"/>
          </p:nvPr>
        </p:nvSpPr>
        <p:spPr>
          <a:xfrm>
            <a:off x="577850" y="1188341"/>
            <a:ext cx="5260975" cy="325189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12">
            <a:extLst>
              <a:ext uri="{FF2B5EF4-FFF2-40B4-BE49-F238E27FC236}">
                <a16:creationId xmlns:a16="http://schemas.microsoft.com/office/drawing/2014/main" id="{9C720334-BAE8-B140-80CF-1734903DBAC8}"/>
              </a:ext>
            </a:extLst>
          </p:cNvPr>
          <p:cNvSpPr>
            <a:spLocks noGrp="1"/>
          </p:cNvSpPr>
          <p:nvPr>
            <p:ph type="dt" sz="half" idx="23"/>
          </p:nvPr>
        </p:nvSpPr>
        <p:spPr>
          <a:xfrm>
            <a:off x="6530975" y="4822825"/>
            <a:ext cx="1377950" cy="320675"/>
          </a:xfrm>
        </p:spPr>
        <p:txBody>
          <a:bodyPr/>
          <a:lstStyle>
            <a:lvl1pPr algn="r">
              <a:defRPr smtClean="0">
                <a:solidFill>
                  <a:schemeClr val="bg1"/>
                </a:solidFill>
              </a:defRPr>
            </a:lvl1pPr>
          </a:lstStyle>
          <a:p>
            <a:pPr>
              <a:defRPr/>
            </a:pPr>
            <a:fld id="{F07BFAF0-2138-4BFD-8CA5-2E3646BE213A}" type="datetime4">
              <a:rPr lang="en-US" smtClean="0"/>
              <a:t>February 6, 2026</a:t>
            </a:fld>
            <a:endParaRPr lang="en-US"/>
          </a:p>
        </p:txBody>
      </p:sp>
      <p:sp>
        <p:nvSpPr>
          <p:cNvPr id="10" name="Slide Number Placeholder 14">
            <a:extLst>
              <a:ext uri="{FF2B5EF4-FFF2-40B4-BE49-F238E27FC236}">
                <a16:creationId xmlns:a16="http://schemas.microsoft.com/office/drawing/2014/main" id="{6AD28353-CCDE-BD47-9987-C9FCB735759E}"/>
              </a:ext>
            </a:extLst>
          </p:cNvPr>
          <p:cNvSpPr>
            <a:spLocks noGrp="1"/>
          </p:cNvSpPr>
          <p:nvPr>
            <p:ph type="sldNum" sz="quarter" idx="25"/>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9F5B9436-6D62-A04F-B217-994E99AE9C8C}" type="slidenum">
              <a:rPr lang="en-US"/>
              <a:pPr>
                <a:defRPr/>
              </a:pPr>
              <a:t>‹#›</a:t>
            </a:fld>
            <a:endParaRPr lang="en-US"/>
          </a:p>
        </p:txBody>
      </p:sp>
    </p:spTree>
    <p:extLst>
      <p:ext uri="{BB962C8B-B14F-4D97-AF65-F5344CB8AC3E}">
        <p14:creationId xmlns:p14="http://schemas.microsoft.com/office/powerpoint/2010/main" val="1900004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BA9357-790F-4242-87A6-4B8AD4D2A129}"/>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6" name="Straight Connector 5">
            <a:extLst>
              <a:ext uri="{FF2B5EF4-FFF2-40B4-BE49-F238E27FC236}">
                <a16:creationId xmlns:a16="http://schemas.microsoft.com/office/drawing/2014/main" id="{96D48EDA-C019-8B45-BDE4-EDDC1375D1B3}"/>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2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Table Placeholder 4">
            <a:extLst>
              <a:ext uri="{FF2B5EF4-FFF2-40B4-BE49-F238E27FC236}">
                <a16:creationId xmlns:a16="http://schemas.microsoft.com/office/drawing/2014/main" id="{AA319D96-AE2B-E94A-AF1E-7BCEC1536832}"/>
              </a:ext>
            </a:extLst>
          </p:cNvPr>
          <p:cNvSpPr>
            <a:spLocks noGrp="1"/>
          </p:cNvSpPr>
          <p:nvPr>
            <p:ph type="tbl" sz="quarter" idx="15"/>
          </p:nvPr>
        </p:nvSpPr>
        <p:spPr>
          <a:xfrm>
            <a:off x="532210" y="1143000"/>
            <a:ext cx="7985522" cy="3419475"/>
          </a:xfrm>
          <a:noFill/>
        </p:spPr>
        <p:txBody>
          <a:bodyPr/>
          <a:lstStyle>
            <a:lvl1pPr marL="0" indent="0">
              <a:buNone/>
              <a:defRPr/>
            </a:lvl1pPr>
          </a:lstStyle>
          <a:p>
            <a:pPr lvl="0"/>
            <a:r>
              <a:rPr lang="en-US" noProof="0"/>
              <a:t>Click icon to add table</a:t>
            </a:r>
          </a:p>
        </p:txBody>
      </p:sp>
      <p:sp>
        <p:nvSpPr>
          <p:cNvPr id="7" name="Date Placeholder 12">
            <a:extLst>
              <a:ext uri="{FF2B5EF4-FFF2-40B4-BE49-F238E27FC236}">
                <a16:creationId xmlns:a16="http://schemas.microsoft.com/office/drawing/2014/main" id="{79290141-9DF0-8644-ABB6-0CCE071FF256}"/>
              </a:ext>
            </a:extLst>
          </p:cNvPr>
          <p:cNvSpPr>
            <a:spLocks noGrp="1"/>
          </p:cNvSpPr>
          <p:nvPr>
            <p:ph type="dt" sz="half" idx="16"/>
          </p:nvPr>
        </p:nvSpPr>
        <p:spPr>
          <a:xfrm>
            <a:off x="6530975" y="4822825"/>
            <a:ext cx="1377950" cy="320675"/>
          </a:xfrm>
        </p:spPr>
        <p:txBody>
          <a:bodyPr/>
          <a:lstStyle>
            <a:lvl1pPr algn="r">
              <a:defRPr smtClean="0">
                <a:solidFill>
                  <a:schemeClr val="bg1"/>
                </a:solidFill>
              </a:defRPr>
            </a:lvl1pPr>
          </a:lstStyle>
          <a:p>
            <a:pPr>
              <a:defRPr/>
            </a:pPr>
            <a:fld id="{349A099B-6CDD-413F-B16C-B3EFD2251FDF}" type="datetime4">
              <a:rPr lang="en-US" smtClean="0"/>
              <a:t>February 6, 2026</a:t>
            </a:fld>
            <a:endParaRPr lang="en-US"/>
          </a:p>
        </p:txBody>
      </p:sp>
      <p:sp>
        <p:nvSpPr>
          <p:cNvPr id="9" name="Slide Number Placeholder 14">
            <a:extLst>
              <a:ext uri="{FF2B5EF4-FFF2-40B4-BE49-F238E27FC236}">
                <a16:creationId xmlns:a16="http://schemas.microsoft.com/office/drawing/2014/main" id="{6C36DAD3-D371-064C-97BA-4DBE7879586F}"/>
              </a:ext>
            </a:extLst>
          </p:cNvPr>
          <p:cNvSpPr>
            <a:spLocks noGrp="1"/>
          </p:cNvSpPr>
          <p:nvPr>
            <p:ph type="sldNum" sz="quarter" idx="18"/>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D700705C-C8EC-3649-BC10-DB47797E96DB}" type="slidenum">
              <a:rPr lang="en-US"/>
              <a:pPr>
                <a:defRPr/>
              </a:pPr>
              <a:t>‹#›</a:t>
            </a:fld>
            <a:endParaRPr lang="en-US"/>
          </a:p>
        </p:txBody>
      </p:sp>
    </p:spTree>
    <p:extLst>
      <p:ext uri="{BB962C8B-B14F-4D97-AF65-F5344CB8AC3E}">
        <p14:creationId xmlns:p14="http://schemas.microsoft.com/office/powerpoint/2010/main" val="1527820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bble Char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CF4C62-4442-124E-84A0-EAF9DDBF12E1}"/>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0" name="Straight Connector 9">
            <a:extLst>
              <a:ext uri="{FF2B5EF4-FFF2-40B4-BE49-F238E27FC236}">
                <a16:creationId xmlns:a16="http://schemas.microsoft.com/office/drawing/2014/main" id="{93E62387-0F3A-0547-B220-A1D0692DD491}"/>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AEC9100C-C2BF-7640-83D8-A80055E7D32F}"/>
              </a:ext>
            </a:extLst>
          </p:cNvPr>
          <p:cNvSpPr/>
          <p:nvPr/>
        </p:nvSpPr>
        <p:spPr>
          <a:xfrm>
            <a:off x="577850" y="1157288"/>
            <a:ext cx="2828925" cy="28289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3" name="Oval 12">
            <a:extLst>
              <a:ext uri="{FF2B5EF4-FFF2-40B4-BE49-F238E27FC236}">
                <a16:creationId xmlns:a16="http://schemas.microsoft.com/office/drawing/2014/main" id="{A90AC34D-4B6A-574F-8E62-02E75035C453}"/>
              </a:ext>
            </a:extLst>
          </p:cNvPr>
          <p:cNvSpPr/>
          <p:nvPr/>
        </p:nvSpPr>
        <p:spPr>
          <a:xfrm>
            <a:off x="3702050" y="1697038"/>
            <a:ext cx="2289175" cy="22891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4" name="Oval 13">
            <a:extLst>
              <a:ext uri="{FF2B5EF4-FFF2-40B4-BE49-F238E27FC236}">
                <a16:creationId xmlns:a16="http://schemas.microsoft.com/office/drawing/2014/main" id="{F4B15BCC-055F-8D45-ABA9-A99021EAE06A}"/>
              </a:ext>
            </a:extLst>
          </p:cNvPr>
          <p:cNvSpPr/>
          <p:nvPr/>
        </p:nvSpPr>
        <p:spPr>
          <a:xfrm>
            <a:off x="6435725" y="2278063"/>
            <a:ext cx="1708150" cy="17081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8196394"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2" name="Text Placeholder 37">
            <a:extLst>
              <a:ext uri="{FF2B5EF4-FFF2-40B4-BE49-F238E27FC236}">
                <a16:creationId xmlns:a16="http://schemas.microsoft.com/office/drawing/2014/main" id="{7D726171-8AAA-C34C-B455-103EBB04DA99}"/>
              </a:ext>
            </a:extLst>
          </p:cNvPr>
          <p:cNvSpPr>
            <a:spLocks noGrp="1"/>
          </p:cNvSpPr>
          <p:nvPr>
            <p:ph type="body" sz="quarter" idx="20"/>
          </p:nvPr>
        </p:nvSpPr>
        <p:spPr>
          <a:xfrm>
            <a:off x="642607" y="2188371"/>
            <a:ext cx="2700046" cy="766759"/>
          </a:xfrm>
        </p:spPr>
        <p:txBody>
          <a:bodyPr>
            <a:noAutofit/>
          </a:bodyPr>
          <a:lstStyle>
            <a:lvl1pPr marL="0" indent="0" algn="ctr">
              <a:buFontTx/>
              <a:buNone/>
              <a:defRPr sz="660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6" name="Text Placeholder 37">
            <a:extLst>
              <a:ext uri="{FF2B5EF4-FFF2-40B4-BE49-F238E27FC236}">
                <a16:creationId xmlns:a16="http://schemas.microsoft.com/office/drawing/2014/main" id="{3913D794-22EE-3F4E-99A0-CDA9A53B462B}"/>
              </a:ext>
            </a:extLst>
          </p:cNvPr>
          <p:cNvSpPr>
            <a:spLocks noGrp="1"/>
          </p:cNvSpPr>
          <p:nvPr>
            <p:ph type="body" sz="quarter" idx="21"/>
          </p:nvPr>
        </p:nvSpPr>
        <p:spPr>
          <a:xfrm>
            <a:off x="3786993" y="2574439"/>
            <a:ext cx="2128033" cy="625958"/>
          </a:xfrm>
        </p:spPr>
        <p:txBody>
          <a:bodyPr>
            <a:noAutofit/>
          </a:bodyPr>
          <a:lstStyle>
            <a:lvl1pPr marL="0" indent="0" algn="ctr">
              <a:buFontTx/>
              <a:buNone/>
              <a:defRPr sz="495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37">
            <a:extLst>
              <a:ext uri="{FF2B5EF4-FFF2-40B4-BE49-F238E27FC236}">
                <a16:creationId xmlns:a16="http://schemas.microsoft.com/office/drawing/2014/main" id="{1308C08B-94CA-164F-92B1-87316B57A2E4}"/>
              </a:ext>
            </a:extLst>
          </p:cNvPr>
          <p:cNvSpPr>
            <a:spLocks noGrp="1"/>
          </p:cNvSpPr>
          <p:nvPr>
            <p:ph type="body" sz="quarter" idx="22"/>
          </p:nvPr>
        </p:nvSpPr>
        <p:spPr>
          <a:xfrm>
            <a:off x="6435564" y="2924242"/>
            <a:ext cx="1708311" cy="471422"/>
          </a:xfrm>
        </p:spPr>
        <p:txBody>
          <a:bodyPr>
            <a:noAutofit/>
          </a:bodyPr>
          <a:lstStyle>
            <a:lvl1pPr marL="0" indent="0" algn="ctr">
              <a:buFontTx/>
              <a:buNone/>
              <a:defRPr sz="3600" b="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8" name="Text Placeholder 28">
            <a:extLst>
              <a:ext uri="{FF2B5EF4-FFF2-40B4-BE49-F238E27FC236}">
                <a16:creationId xmlns:a16="http://schemas.microsoft.com/office/drawing/2014/main" id="{89D36BA5-8E9A-0645-8DD3-40854B14F9D4}"/>
              </a:ext>
            </a:extLst>
          </p:cNvPr>
          <p:cNvSpPr>
            <a:spLocks noGrp="1"/>
          </p:cNvSpPr>
          <p:nvPr>
            <p:ph type="body" sz="quarter" idx="15"/>
          </p:nvPr>
        </p:nvSpPr>
        <p:spPr>
          <a:xfrm>
            <a:off x="642606" y="4101938"/>
            <a:ext cx="2700046"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9" name="Text Placeholder 28">
            <a:extLst>
              <a:ext uri="{FF2B5EF4-FFF2-40B4-BE49-F238E27FC236}">
                <a16:creationId xmlns:a16="http://schemas.microsoft.com/office/drawing/2014/main" id="{B0E87BB4-7546-7A4E-854B-160EFD45E62A}"/>
              </a:ext>
            </a:extLst>
          </p:cNvPr>
          <p:cNvSpPr>
            <a:spLocks noGrp="1"/>
          </p:cNvSpPr>
          <p:nvPr>
            <p:ph type="body" sz="quarter" idx="23"/>
          </p:nvPr>
        </p:nvSpPr>
        <p:spPr>
          <a:xfrm>
            <a:off x="3701890" y="4101938"/>
            <a:ext cx="2289335"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0" name="Text Placeholder 28">
            <a:extLst>
              <a:ext uri="{FF2B5EF4-FFF2-40B4-BE49-F238E27FC236}">
                <a16:creationId xmlns:a16="http://schemas.microsoft.com/office/drawing/2014/main" id="{94891633-E3E9-F84D-A383-4938CB70AF03}"/>
              </a:ext>
            </a:extLst>
          </p:cNvPr>
          <p:cNvSpPr>
            <a:spLocks noGrp="1"/>
          </p:cNvSpPr>
          <p:nvPr>
            <p:ph type="body" sz="quarter" idx="24"/>
          </p:nvPr>
        </p:nvSpPr>
        <p:spPr>
          <a:xfrm>
            <a:off x="6435565" y="4101938"/>
            <a:ext cx="1708311" cy="320040"/>
          </a:xfrm>
        </p:spPr>
        <p:txBody>
          <a:bodyPr>
            <a:noAutofit/>
          </a:bodyPr>
          <a:lstStyle>
            <a:lvl1pPr marL="0" indent="0" algn="ctr">
              <a:buFontTx/>
              <a:buNone/>
              <a:defRPr sz="1500">
                <a:solidFill>
                  <a:schemeClr val="accent3"/>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5" name="Date Placeholder 12">
            <a:extLst>
              <a:ext uri="{FF2B5EF4-FFF2-40B4-BE49-F238E27FC236}">
                <a16:creationId xmlns:a16="http://schemas.microsoft.com/office/drawing/2014/main" id="{7615A4FA-06AC-E24A-AB3F-B2881B6018C8}"/>
              </a:ext>
            </a:extLst>
          </p:cNvPr>
          <p:cNvSpPr>
            <a:spLocks noGrp="1"/>
          </p:cNvSpPr>
          <p:nvPr>
            <p:ph type="dt" sz="half" idx="25"/>
          </p:nvPr>
        </p:nvSpPr>
        <p:spPr>
          <a:xfrm>
            <a:off x="6530975" y="4822825"/>
            <a:ext cx="1377950" cy="320675"/>
          </a:xfrm>
        </p:spPr>
        <p:txBody>
          <a:bodyPr/>
          <a:lstStyle>
            <a:lvl1pPr algn="r">
              <a:defRPr smtClean="0">
                <a:solidFill>
                  <a:schemeClr val="bg1"/>
                </a:solidFill>
              </a:defRPr>
            </a:lvl1pPr>
          </a:lstStyle>
          <a:p>
            <a:pPr>
              <a:defRPr/>
            </a:pPr>
            <a:fld id="{DC31ACD3-6F06-4C53-8DC4-A216C7E38C29}" type="datetime4">
              <a:rPr lang="en-US" smtClean="0"/>
              <a:t>February 6, 2026</a:t>
            </a:fld>
            <a:endParaRPr lang="en-US"/>
          </a:p>
        </p:txBody>
      </p:sp>
      <p:sp>
        <p:nvSpPr>
          <p:cNvPr id="21" name="Footer Placeholder 13">
            <a:extLst>
              <a:ext uri="{FF2B5EF4-FFF2-40B4-BE49-F238E27FC236}">
                <a16:creationId xmlns:a16="http://schemas.microsoft.com/office/drawing/2014/main" id="{A0119C42-7537-7F4C-B582-5A2659137BFA}"/>
              </a:ext>
            </a:extLst>
          </p:cNvPr>
          <p:cNvSpPr>
            <a:spLocks noGrp="1"/>
          </p:cNvSpPr>
          <p:nvPr>
            <p:ph type="ftr" sz="quarter" idx="26"/>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2" name="Slide Number Placeholder 14">
            <a:extLst>
              <a:ext uri="{FF2B5EF4-FFF2-40B4-BE49-F238E27FC236}">
                <a16:creationId xmlns:a16="http://schemas.microsoft.com/office/drawing/2014/main" id="{2CC013D9-851F-2445-84F7-CCBF725521FC}"/>
              </a:ext>
            </a:extLst>
          </p:cNvPr>
          <p:cNvSpPr>
            <a:spLocks noGrp="1"/>
          </p:cNvSpPr>
          <p:nvPr>
            <p:ph type="sldNum" sz="quarter" idx="27"/>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57A2027E-A533-5C4C-AEDA-6423397851AB}" type="slidenum">
              <a:rPr lang="en-US"/>
              <a:pPr>
                <a:defRPr/>
              </a:pPr>
              <a:t>‹#›</a:t>
            </a:fld>
            <a:endParaRPr lang="en-US"/>
          </a:p>
        </p:txBody>
      </p:sp>
    </p:spTree>
    <p:extLst>
      <p:ext uri="{BB962C8B-B14F-4D97-AF65-F5344CB8AC3E}">
        <p14:creationId xmlns:p14="http://schemas.microsoft.com/office/powerpoint/2010/main" val="2676167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F6BC57-4E09-9B44-9552-56B2AAB788DE}"/>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62481D3D-9D19-B84C-80DB-CFB6B6C783D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8" name="Text Placeholder 28">
            <a:extLst>
              <a:ext uri="{FF2B5EF4-FFF2-40B4-BE49-F238E27FC236}">
                <a16:creationId xmlns:a16="http://schemas.microsoft.com/office/drawing/2014/main" id="{89D36BA5-8E9A-0645-8DD3-40854B14F9D4}"/>
              </a:ext>
            </a:extLst>
          </p:cNvPr>
          <p:cNvSpPr>
            <a:spLocks noGrp="1"/>
          </p:cNvSpPr>
          <p:nvPr>
            <p:ph type="body" sz="quarter" idx="15"/>
          </p:nvPr>
        </p:nvSpPr>
        <p:spPr>
          <a:xfrm>
            <a:off x="531971" y="3920490"/>
            <a:ext cx="5459015" cy="632460"/>
          </a:xfrm>
        </p:spPr>
        <p:txBody>
          <a:bodyPr>
            <a:noAutofit/>
          </a:bodyPr>
          <a:lstStyle>
            <a:lvl1pPr marL="0" indent="0" algn="l">
              <a:buFontTx/>
              <a:buNone/>
              <a:defRPr sz="1500">
                <a:solidFill>
                  <a:schemeClr val="tx2"/>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5" name="Chart Placeholder 4">
            <a:extLst>
              <a:ext uri="{FF2B5EF4-FFF2-40B4-BE49-F238E27FC236}">
                <a16:creationId xmlns:a16="http://schemas.microsoft.com/office/drawing/2014/main" id="{324C55E9-2B52-AC47-A03A-E48884797D39}"/>
              </a:ext>
            </a:extLst>
          </p:cNvPr>
          <p:cNvSpPr>
            <a:spLocks noGrp="1"/>
          </p:cNvSpPr>
          <p:nvPr>
            <p:ph type="chart" sz="quarter" idx="25"/>
          </p:nvPr>
        </p:nvSpPr>
        <p:spPr>
          <a:xfrm>
            <a:off x="532210" y="1152525"/>
            <a:ext cx="5459015" cy="2505075"/>
          </a:xfrm>
        </p:spPr>
        <p:txBody>
          <a:bodyPr/>
          <a:lstStyle/>
          <a:p>
            <a:pPr lvl="0"/>
            <a:r>
              <a:rPr lang="en-US" noProof="0"/>
              <a:t>Click icon to add chart</a:t>
            </a:r>
          </a:p>
        </p:txBody>
      </p:sp>
      <p:sp>
        <p:nvSpPr>
          <p:cNvPr id="21" name="Text Placeholder 28">
            <a:extLst>
              <a:ext uri="{FF2B5EF4-FFF2-40B4-BE49-F238E27FC236}">
                <a16:creationId xmlns:a16="http://schemas.microsoft.com/office/drawing/2014/main" id="{A77C1162-F716-9744-9187-273EB270BD5A}"/>
              </a:ext>
            </a:extLst>
          </p:cNvPr>
          <p:cNvSpPr>
            <a:spLocks noGrp="1"/>
          </p:cNvSpPr>
          <p:nvPr>
            <p:ph type="body" sz="quarter" idx="26"/>
          </p:nvPr>
        </p:nvSpPr>
        <p:spPr>
          <a:xfrm>
            <a:off x="6248401" y="1163955"/>
            <a:ext cx="2268855" cy="632460"/>
          </a:xfrm>
        </p:spPr>
        <p:txBody>
          <a:bodyPr>
            <a:noAutofit/>
          </a:bodyPr>
          <a:lstStyle>
            <a:lvl1pPr marL="0" indent="0" algn="ctr">
              <a:buFontTx/>
              <a:buNone/>
              <a:defRPr sz="1500">
                <a:solidFill>
                  <a:schemeClr val="tx2"/>
                </a:solidFill>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944AB6A0-23D8-504A-860D-5A0BDE1A3121}"/>
              </a:ext>
            </a:extLst>
          </p:cNvPr>
          <p:cNvSpPr>
            <a:spLocks noGrp="1"/>
          </p:cNvSpPr>
          <p:nvPr>
            <p:ph type="dt" sz="half" idx="27"/>
          </p:nvPr>
        </p:nvSpPr>
        <p:spPr>
          <a:xfrm>
            <a:off x="6530975" y="4822825"/>
            <a:ext cx="1377950" cy="320675"/>
          </a:xfrm>
        </p:spPr>
        <p:txBody>
          <a:bodyPr/>
          <a:lstStyle>
            <a:lvl1pPr algn="r">
              <a:defRPr smtClean="0">
                <a:solidFill>
                  <a:schemeClr val="bg1"/>
                </a:solidFill>
              </a:defRPr>
            </a:lvl1pPr>
          </a:lstStyle>
          <a:p>
            <a:pPr>
              <a:defRPr/>
            </a:pPr>
            <a:fld id="{D37CE22C-E7D8-4848-A215-8158F7C0C11C}" type="datetime4">
              <a:rPr lang="en-US" smtClean="0"/>
              <a:t>February 6, 2026</a:t>
            </a:fld>
            <a:endParaRPr lang="en-US"/>
          </a:p>
        </p:txBody>
      </p:sp>
      <p:sp>
        <p:nvSpPr>
          <p:cNvPr id="9" name="Footer Placeholder 13">
            <a:extLst>
              <a:ext uri="{FF2B5EF4-FFF2-40B4-BE49-F238E27FC236}">
                <a16:creationId xmlns:a16="http://schemas.microsoft.com/office/drawing/2014/main" id="{2382A33C-D942-A044-9481-E2D45F7098DB}"/>
              </a:ext>
            </a:extLst>
          </p:cNvPr>
          <p:cNvSpPr>
            <a:spLocks noGrp="1"/>
          </p:cNvSpPr>
          <p:nvPr>
            <p:ph type="ftr" sz="quarter" idx="2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0" name="Slide Number Placeholder 14">
            <a:extLst>
              <a:ext uri="{FF2B5EF4-FFF2-40B4-BE49-F238E27FC236}">
                <a16:creationId xmlns:a16="http://schemas.microsoft.com/office/drawing/2014/main" id="{147C5D65-4A17-3A41-ADB7-406B6054CC2B}"/>
              </a:ext>
            </a:extLst>
          </p:cNvPr>
          <p:cNvSpPr>
            <a:spLocks noGrp="1"/>
          </p:cNvSpPr>
          <p:nvPr>
            <p:ph type="sldNum" sz="quarter" idx="2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75C0595B-17BB-5743-9858-781BB5EB2632}" type="slidenum">
              <a:rPr lang="en-US"/>
              <a:pPr>
                <a:defRPr/>
              </a:pPr>
              <a:t>‹#›</a:t>
            </a:fld>
            <a:endParaRPr lang="en-US"/>
          </a:p>
        </p:txBody>
      </p:sp>
    </p:spTree>
    <p:extLst>
      <p:ext uri="{BB962C8B-B14F-4D97-AF65-F5344CB8AC3E}">
        <p14:creationId xmlns:p14="http://schemas.microsoft.com/office/powerpoint/2010/main" val="58420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con + Columns">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2DF0F08-5645-9947-8687-CD82E34725A4}"/>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13" name="Straight Connector 12">
            <a:extLst>
              <a:ext uri="{FF2B5EF4-FFF2-40B4-BE49-F238E27FC236}">
                <a16:creationId xmlns:a16="http://schemas.microsoft.com/office/drawing/2014/main" id="{F51BD3E0-6B60-3140-B153-2E3B725DB397}"/>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485359D-BF3B-A146-A81A-8BBD63CFBE6E}"/>
              </a:ext>
            </a:extLst>
          </p:cNvPr>
          <p:cNvSpPr/>
          <p:nvPr/>
        </p:nvSpPr>
        <p:spPr>
          <a:xfrm>
            <a:off x="558800" y="1395413"/>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5" name="Oval 14">
            <a:extLst>
              <a:ext uri="{FF2B5EF4-FFF2-40B4-BE49-F238E27FC236}">
                <a16:creationId xmlns:a16="http://schemas.microsoft.com/office/drawing/2014/main" id="{CB1352F3-527F-AD49-A18A-D3A4F7A91546}"/>
              </a:ext>
            </a:extLst>
          </p:cNvPr>
          <p:cNvSpPr/>
          <p:nvPr/>
        </p:nvSpPr>
        <p:spPr>
          <a:xfrm>
            <a:off x="2438400" y="1395413"/>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18" name="Oval 17">
            <a:extLst>
              <a:ext uri="{FF2B5EF4-FFF2-40B4-BE49-F238E27FC236}">
                <a16:creationId xmlns:a16="http://schemas.microsoft.com/office/drawing/2014/main" id="{6846DDC9-DDAF-B94C-AD83-79848FE4A5E8}"/>
              </a:ext>
            </a:extLst>
          </p:cNvPr>
          <p:cNvSpPr/>
          <p:nvPr/>
        </p:nvSpPr>
        <p:spPr>
          <a:xfrm>
            <a:off x="4305300" y="1366838"/>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20" name="Oval 19">
            <a:extLst>
              <a:ext uri="{FF2B5EF4-FFF2-40B4-BE49-F238E27FC236}">
                <a16:creationId xmlns:a16="http://schemas.microsoft.com/office/drawing/2014/main" id="{E61F65F4-FA6B-AD40-B235-425AE24B8500}"/>
              </a:ext>
            </a:extLst>
          </p:cNvPr>
          <p:cNvSpPr/>
          <p:nvPr/>
        </p:nvSpPr>
        <p:spPr>
          <a:xfrm>
            <a:off x="6197600" y="1366838"/>
            <a:ext cx="739775" cy="7397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2" name="Text Placeholder 28">
            <a:extLst>
              <a:ext uri="{FF2B5EF4-FFF2-40B4-BE49-F238E27FC236}">
                <a16:creationId xmlns:a16="http://schemas.microsoft.com/office/drawing/2014/main" id="{8D281606-0CA0-CE41-AE0E-1426062C1D79}"/>
              </a:ext>
            </a:extLst>
          </p:cNvPr>
          <p:cNvSpPr>
            <a:spLocks noGrp="1"/>
          </p:cNvSpPr>
          <p:nvPr>
            <p:ph type="body" sz="quarter" idx="15"/>
          </p:nvPr>
        </p:nvSpPr>
        <p:spPr>
          <a:xfrm>
            <a:off x="546736" y="2616569"/>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546735" y="2245064"/>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28">
            <a:extLst>
              <a:ext uri="{FF2B5EF4-FFF2-40B4-BE49-F238E27FC236}">
                <a16:creationId xmlns:a16="http://schemas.microsoft.com/office/drawing/2014/main" id="{87CA7B4C-5909-0F4D-955E-73772FE20DC0}"/>
              </a:ext>
            </a:extLst>
          </p:cNvPr>
          <p:cNvSpPr>
            <a:spLocks noGrp="1"/>
          </p:cNvSpPr>
          <p:nvPr>
            <p:ph type="body" sz="quarter" idx="21"/>
          </p:nvPr>
        </p:nvSpPr>
        <p:spPr>
          <a:xfrm>
            <a:off x="2426225" y="2616569"/>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19" name="Text Placeholder 37">
            <a:extLst>
              <a:ext uri="{FF2B5EF4-FFF2-40B4-BE49-F238E27FC236}">
                <a16:creationId xmlns:a16="http://schemas.microsoft.com/office/drawing/2014/main" id="{52233041-064E-6B40-97B6-4DFBA652E01F}"/>
              </a:ext>
            </a:extLst>
          </p:cNvPr>
          <p:cNvSpPr>
            <a:spLocks noGrp="1"/>
          </p:cNvSpPr>
          <p:nvPr>
            <p:ph type="body" sz="quarter" idx="22"/>
          </p:nvPr>
        </p:nvSpPr>
        <p:spPr>
          <a:xfrm>
            <a:off x="2426224" y="2245064"/>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2" name="Text Placeholder 28">
            <a:extLst>
              <a:ext uri="{FF2B5EF4-FFF2-40B4-BE49-F238E27FC236}">
                <a16:creationId xmlns:a16="http://schemas.microsoft.com/office/drawing/2014/main" id="{8325C45D-876F-7546-B144-187938BE7574}"/>
              </a:ext>
            </a:extLst>
          </p:cNvPr>
          <p:cNvSpPr>
            <a:spLocks noGrp="1"/>
          </p:cNvSpPr>
          <p:nvPr>
            <p:ph type="body" sz="quarter" idx="23"/>
          </p:nvPr>
        </p:nvSpPr>
        <p:spPr>
          <a:xfrm>
            <a:off x="4293021" y="2589043"/>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3" name="Text Placeholder 37">
            <a:extLst>
              <a:ext uri="{FF2B5EF4-FFF2-40B4-BE49-F238E27FC236}">
                <a16:creationId xmlns:a16="http://schemas.microsoft.com/office/drawing/2014/main" id="{ADBEDE79-93EC-7346-90F6-FD20F9D611EF}"/>
              </a:ext>
            </a:extLst>
          </p:cNvPr>
          <p:cNvSpPr>
            <a:spLocks noGrp="1"/>
          </p:cNvSpPr>
          <p:nvPr>
            <p:ph type="body" sz="quarter" idx="24"/>
          </p:nvPr>
        </p:nvSpPr>
        <p:spPr>
          <a:xfrm>
            <a:off x="4293021" y="2217537"/>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5" name="Text Placeholder 28">
            <a:extLst>
              <a:ext uri="{FF2B5EF4-FFF2-40B4-BE49-F238E27FC236}">
                <a16:creationId xmlns:a16="http://schemas.microsoft.com/office/drawing/2014/main" id="{8FE6DBBD-FEEA-9A4A-8963-F97263819648}"/>
              </a:ext>
            </a:extLst>
          </p:cNvPr>
          <p:cNvSpPr>
            <a:spLocks noGrp="1"/>
          </p:cNvSpPr>
          <p:nvPr>
            <p:ph type="body" sz="quarter" idx="25"/>
          </p:nvPr>
        </p:nvSpPr>
        <p:spPr>
          <a:xfrm>
            <a:off x="6185204" y="2589043"/>
            <a:ext cx="1385432" cy="561975"/>
          </a:xfrm>
        </p:spPr>
        <p:txBody>
          <a:bodyPr>
            <a:noAutofit/>
          </a:bodyPr>
          <a:lstStyle>
            <a:lvl1pPr marL="0" indent="0" algn="l">
              <a:lnSpc>
                <a:spcPts val="1230"/>
              </a:lnSpc>
              <a:buFontTx/>
              <a:buNone/>
              <a:defRPr lang="en-US" sz="90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p:txBody>
      </p:sp>
      <p:sp>
        <p:nvSpPr>
          <p:cNvPr id="26" name="Text Placeholder 37">
            <a:extLst>
              <a:ext uri="{FF2B5EF4-FFF2-40B4-BE49-F238E27FC236}">
                <a16:creationId xmlns:a16="http://schemas.microsoft.com/office/drawing/2014/main" id="{60F9E3B7-6A44-ED4D-A3A8-406EBB9D06D9}"/>
              </a:ext>
            </a:extLst>
          </p:cNvPr>
          <p:cNvSpPr>
            <a:spLocks noGrp="1"/>
          </p:cNvSpPr>
          <p:nvPr>
            <p:ph type="body" sz="quarter" idx="26"/>
          </p:nvPr>
        </p:nvSpPr>
        <p:spPr>
          <a:xfrm>
            <a:off x="6185203" y="2217537"/>
            <a:ext cx="1385432" cy="364639"/>
          </a:xfrm>
        </p:spPr>
        <p:txBody>
          <a:bodyPr>
            <a:noAutofit/>
          </a:bodyPr>
          <a:lstStyle>
            <a:lvl1pPr marL="0" indent="0" algn="l">
              <a:buFontTx/>
              <a:buNone/>
              <a:defRPr sz="135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1" name="Date Placeholder 12">
            <a:extLst>
              <a:ext uri="{FF2B5EF4-FFF2-40B4-BE49-F238E27FC236}">
                <a16:creationId xmlns:a16="http://schemas.microsoft.com/office/drawing/2014/main" id="{231EE9E3-0617-3A42-AB40-7EFF2E45B9BB}"/>
              </a:ext>
            </a:extLst>
          </p:cNvPr>
          <p:cNvSpPr>
            <a:spLocks noGrp="1"/>
          </p:cNvSpPr>
          <p:nvPr>
            <p:ph type="dt" sz="half" idx="27"/>
          </p:nvPr>
        </p:nvSpPr>
        <p:spPr>
          <a:xfrm>
            <a:off x="6530975" y="4822825"/>
            <a:ext cx="1377950" cy="320675"/>
          </a:xfrm>
        </p:spPr>
        <p:txBody>
          <a:bodyPr/>
          <a:lstStyle>
            <a:lvl1pPr algn="r">
              <a:defRPr smtClean="0">
                <a:solidFill>
                  <a:schemeClr val="bg1"/>
                </a:solidFill>
              </a:defRPr>
            </a:lvl1pPr>
          </a:lstStyle>
          <a:p>
            <a:pPr>
              <a:defRPr/>
            </a:pPr>
            <a:fld id="{0A76BF05-5E7A-4F3A-8AEC-95DEADB20E4E}" type="datetime4">
              <a:rPr lang="en-US" smtClean="0"/>
              <a:t>February 6, 2026</a:t>
            </a:fld>
            <a:endParaRPr lang="en-US"/>
          </a:p>
        </p:txBody>
      </p:sp>
      <p:sp>
        <p:nvSpPr>
          <p:cNvPr id="24" name="Footer Placeholder 13">
            <a:extLst>
              <a:ext uri="{FF2B5EF4-FFF2-40B4-BE49-F238E27FC236}">
                <a16:creationId xmlns:a16="http://schemas.microsoft.com/office/drawing/2014/main" id="{E891B7E6-5E02-E942-8815-F51ADFA18E7A}"/>
              </a:ext>
            </a:extLst>
          </p:cNvPr>
          <p:cNvSpPr>
            <a:spLocks noGrp="1"/>
          </p:cNvSpPr>
          <p:nvPr>
            <p:ph type="ftr" sz="quarter" idx="28"/>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27" name="Slide Number Placeholder 14">
            <a:extLst>
              <a:ext uri="{FF2B5EF4-FFF2-40B4-BE49-F238E27FC236}">
                <a16:creationId xmlns:a16="http://schemas.microsoft.com/office/drawing/2014/main" id="{52E3E27D-22C7-F249-94C5-3AA9F2C7F80E}"/>
              </a:ext>
            </a:extLst>
          </p:cNvPr>
          <p:cNvSpPr>
            <a:spLocks noGrp="1"/>
          </p:cNvSpPr>
          <p:nvPr>
            <p:ph type="sldNum" sz="quarter" idx="29"/>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2EB9B22-2E8B-F241-8165-087A62F03C36}" type="slidenum">
              <a:rPr lang="en-US"/>
              <a:pPr>
                <a:defRPr/>
              </a:pPr>
              <a:t>‹#›</a:t>
            </a:fld>
            <a:endParaRPr lang="en-US"/>
          </a:p>
        </p:txBody>
      </p:sp>
    </p:spTree>
    <p:extLst>
      <p:ext uri="{BB962C8B-B14F-4D97-AF65-F5344CB8AC3E}">
        <p14:creationId xmlns:p14="http://schemas.microsoft.com/office/powerpoint/2010/main" val="921069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Cop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70C58B-1023-9B4D-891B-1139177C3584}"/>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7" name="Straight Connector 6">
            <a:extLst>
              <a:ext uri="{FF2B5EF4-FFF2-40B4-BE49-F238E27FC236}">
                <a16:creationId xmlns:a16="http://schemas.microsoft.com/office/drawing/2014/main" id="{770CFD9D-44A1-8B46-88D9-B82F1A33C37D}"/>
              </a:ext>
            </a:extLst>
          </p:cNvPr>
          <p:cNvCxnSpPr/>
          <p:nvPr/>
        </p:nvCxnSpPr>
        <p:spPr>
          <a:xfrm>
            <a:off x="577850" y="955675"/>
            <a:ext cx="78867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CBDB3E1-E981-5040-B5D8-441FA3DC751E}"/>
              </a:ext>
            </a:extLst>
          </p:cNvPr>
          <p:cNvCxnSpPr>
            <a:cxnSpLocks/>
          </p:cNvCxnSpPr>
          <p:nvPr/>
        </p:nvCxnSpPr>
        <p:spPr>
          <a:xfrm>
            <a:off x="577850" y="3589338"/>
            <a:ext cx="2444750" cy="0"/>
          </a:xfrm>
          <a:prstGeom prst="line">
            <a:avLst/>
          </a:prstGeom>
          <a:ln w="146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531970" y="433624"/>
            <a:ext cx="7985285" cy="503636"/>
          </a:xfrm>
        </p:spPr>
        <p:txBody>
          <a:bodyPr>
            <a:noAutofit/>
          </a:bodyPr>
          <a:lstStyle>
            <a:lvl1pPr marL="0" indent="0">
              <a:lnSpc>
                <a:spcPts val="3615"/>
              </a:lnSpc>
              <a:spcBef>
                <a:spcPts val="0"/>
              </a:spcBef>
              <a:buNone/>
              <a:defRPr sz="3300" b="0" cap="all"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Picture Placeholder 3">
            <a:extLst>
              <a:ext uri="{FF2B5EF4-FFF2-40B4-BE49-F238E27FC236}">
                <a16:creationId xmlns:a16="http://schemas.microsoft.com/office/drawing/2014/main" id="{780805D5-4527-7A4C-873E-83C4799ED117}"/>
              </a:ext>
            </a:extLst>
          </p:cNvPr>
          <p:cNvSpPr>
            <a:spLocks noGrp="1"/>
          </p:cNvSpPr>
          <p:nvPr>
            <p:ph type="pic" sz="quarter" idx="27"/>
          </p:nvPr>
        </p:nvSpPr>
        <p:spPr>
          <a:xfrm>
            <a:off x="578644" y="1240631"/>
            <a:ext cx="2444354" cy="2295525"/>
          </a:xfrm>
        </p:spPr>
        <p:txBody>
          <a:bodyPr/>
          <a:lstStyle/>
          <a:p>
            <a:pPr lvl="0"/>
            <a:r>
              <a:rPr lang="en-US" noProof="0"/>
              <a:t>Click icon to add picture</a:t>
            </a:r>
          </a:p>
        </p:txBody>
      </p:sp>
      <p:sp>
        <p:nvSpPr>
          <p:cNvPr id="5" name="Text Placeholder 4">
            <a:extLst>
              <a:ext uri="{FF2B5EF4-FFF2-40B4-BE49-F238E27FC236}">
                <a16:creationId xmlns:a16="http://schemas.microsoft.com/office/drawing/2014/main" id="{FA5DF593-D30B-B14D-973F-015856FF6A8E}"/>
              </a:ext>
            </a:extLst>
          </p:cNvPr>
          <p:cNvSpPr>
            <a:spLocks noGrp="1"/>
          </p:cNvSpPr>
          <p:nvPr>
            <p:ph type="body" sz="quarter" idx="28"/>
          </p:nvPr>
        </p:nvSpPr>
        <p:spPr>
          <a:xfrm>
            <a:off x="3244454" y="1240632"/>
            <a:ext cx="5273278" cy="3184922"/>
          </a:xfrm>
        </p:spPr>
        <p:txBody>
          <a:bodyPr/>
          <a:lstStyle>
            <a:lvl1pPr marL="0" indent="0">
              <a:lnSpc>
                <a:spcPts val="2355"/>
              </a:lnSpc>
              <a:buFontTx/>
              <a:buNone/>
              <a:defRPr sz="1650" b="0" i="0">
                <a:solidFill>
                  <a:schemeClr val="tx2"/>
                </a:solidFill>
                <a:latin typeface="Arial" panose="020B0604020202020204" pitchFamily="34" charset="0"/>
                <a:cs typeface="Arial" panose="020B0604020202020204" pitchFamily="34" charset="0"/>
              </a:defRPr>
            </a:lvl1pPr>
            <a:lvl2pPr marL="342900" indent="0">
              <a:buFontTx/>
              <a:buNone/>
              <a:defRPr>
                <a:solidFill>
                  <a:schemeClr val="tx2"/>
                </a:solidFill>
              </a:defRPr>
            </a:lvl2pPr>
            <a:lvl3pPr marL="685800" indent="0">
              <a:buFontTx/>
              <a:buNone/>
              <a:defRPr>
                <a:solidFill>
                  <a:schemeClr val="tx2"/>
                </a:solidFill>
              </a:defRPr>
            </a:lvl3pPr>
            <a:lvl4pPr marL="1028700" indent="0">
              <a:buFontTx/>
              <a:buNone/>
              <a:defRPr>
                <a:solidFill>
                  <a:schemeClr val="tx2"/>
                </a:solidFill>
              </a:defRPr>
            </a:lvl4pPr>
            <a:lvl5pPr marL="1371600" indent="0">
              <a:buFontTx/>
              <a:buNone/>
              <a:defRPr>
                <a:solidFill>
                  <a:schemeClr val="tx2"/>
                </a:solidFill>
              </a:defRPr>
            </a:lvl5pPr>
          </a:lstStyle>
          <a:p>
            <a:pPr lvl="0"/>
            <a:r>
              <a:rPr lang="en-US"/>
              <a:t>Click to edit Master text styles</a:t>
            </a:r>
          </a:p>
          <a:p>
            <a:pPr lvl="1"/>
            <a:r>
              <a:rPr lang="en-US"/>
              <a:t>Second level</a:t>
            </a:r>
          </a:p>
        </p:txBody>
      </p:sp>
      <p:sp>
        <p:nvSpPr>
          <p:cNvPr id="9" name="Date Placeholder 12">
            <a:extLst>
              <a:ext uri="{FF2B5EF4-FFF2-40B4-BE49-F238E27FC236}">
                <a16:creationId xmlns:a16="http://schemas.microsoft.com/office/drawing/2014/main" id="{BA6435A5-5880-CA43-B773-9A4E97B156BE}"/>
              </a:ext>
            </a:extLst>
          </p:cNvPr>
          <p:cNvSpPr>
            <a:spLocks noGrp="1"/>
          </p:cNvSpPr>
          <p:nvPr>
            <p:ph type="dt" sz="half" idx="29"/>
          </p:nvPr>
        </p:nvSpPr>
        <p:spPr>
          <a:xfrm>
            <a:off x="6530975" y="4822825"/>
            <a:ext cx="1377950" cy="320675"/>
          </a:xfrm>
        </p:spPr>
        <p:txBody>
          <a:bodyPr/>
          <a:lstStyle>
            <a:lvl1pPr algn="r">
              <a:defRPr smtClean="0">
                <a:solidFill>
                  <a:schemeClr val="bg1"/>
                </a:solidFill>
              </a:defRPr>
            </a:lvl1pPr>
          </a:lstStyle>
          <a:p>
            <a:pPr>
              <a:defRPr/>
            </a:pPr>
            <a:fld id="{6DEDDA36-A287-47ED-B728-90E30742102C}" type="datetime4">
              <a:rPr lang="en-US" smtClean="0"/>
              <a:t>February 6, 2026</a:t>
            </a:fld>
            <a:endParaRPr lang="en-US"/>
          </a:p>
        </p:txBody>
      </p:sp>
      <p:sp>
        <p:nvSpPr>
          <p:cNvPr id="10" name="Footer Placeholder 13">
            <a:extLst>
              <a:ext uri="{FF2B5EF4-FFF2-40B4-BE49-F238E27FC236}">
                <a16:creationId xmlns:a16="http://schemas.microsoft.com/office/drawing/2014/main" id="{D67F4D29-EB21-CF4C-BA0D-D6F10851DA67}"/>
              </a:ext>
            </a:extLst>
          </p:cNvPr>
          <p:cNvSpPr>
            <a:spLocks noGrp="1"/>
          </p:cNvSpPr>
          <p:nvPr>
            <p:ph type="ftr" sz="quarter" idx="30"/>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1D8B2A83-38C2-2844-88EF-3343CC5B4493}"/>
              </a:ext>
            </a:extLst>
          </p:cNvPr>
          <p:cNvSpPr>
            <a:spLocks noGrp="1"/>
          </p:cNvSpPr>
          <p:nvPr>
            <p:ph type="sldNum" sz="quarter" idx="31"/>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3C23C55B-8A2E-D74C-A92C-C1A31BE75DA5}" type="slidenum">
              <a:rPr lang="en-US"/>
              <a:pPr>
                <a:defRPr/>
              </a:pPr>
              <a:t>‹#›</a:t>
            </a:fld>
            <a:endParaRPr lang="en-US"/>
          </a:p>
        </p:txBody>
      </p:sp>
    </p:spTree>
    <p:extLst>
      <p:ext uri="{BB962C8B-B14F-4D97-AF65-F5344CB8AC3E}">
        <p14:creationId xmlns:p14="http://schemas.microsoft.com/office/powerpoint/2010/main" val="2471627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con + Columns">
    <p:bg>
      <p:bgPr>
        <a:solidFill>
          <a:srgbClr val="0033A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B850A6-6196-244A-8C62-6B79F2223A82}"/>
              </a:ext>
            </a:extLst>
          </p:cNvPr>
          <p:cNvSpPr/>
          <p:nvPr/>
        </p:nvSpPr>
        <p:spPr>
          <a:xfrm>
            <a:off x="0" y="0"/>
            <a:ext cx="4572000" cy="48228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7" name="Rectangle 6">
            <a:extLst>
              <a:ext uri="{FF2B5EF4-FFF2-40B4-BE49-F238E27FC236}">
                <a16:creationId xmlns:a16="http://schemas.microsoft.com/office/drawing/2014/main" id="{C8E0E189-38AE-2D41-B7B2-604BE997AA49}"/>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8" name="Straight Connector 7">
            <a:extLst>
              <a:ext uri="{FF2B5EF4-FFF2-40B4-BE49-F238E27FC236}">
                <a16:creationId xmlns:a16="http://schemas.microsoft.com/office/drawing/2014/main" id="{DCC73459-456E-9E43-B8A1-42658C28B06D}"/>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8">
            <a:extLst>
              <a:ext uri="{FF2B5EF4-FFF2-40B4-BE49-F238E27FC236}">
                <a16:creationId xmlns:a16="http://schemas.microsoft.com/office/drawing/2014/main" id="{8D281606-0CA0-CE41-AE0E-1426062C1D79}"/>
              </a:ext>
            </a:extLst>
          </p:cNvPr>
          <p:cNvSpPr>
            <a:spLocks noGrp="1"/>
          </p:cNvSpPr>
          <p:nvPr>
            <p:ph type="body" sz="quarter" idx="15"/>
          </p:nvPr>
        </p:nvSpPr>
        <p:spPr>
          <a:xfrm>
            <a:off x="546735" y="2015433"/>
            <a:ext cx="3568066" cy="1180269"/>
          </a:xfrm>
        </p:spPr>
        <p:txBody>
          <a:bodyPr>
            <a:noAutofit/>
          </a:bodyPr>
          <a:lstStyle>
            <a:lvl1pPr marL="128588" indent="-128588" algn="l">
              <a:lnSpc>
                <a:spcPts val="1680"/>
              </a:lnSpc>
              <a:buFont typeface="Arial" panose="020B0604020202020204" pitchFamily="34" charset="0"/>
              <a:buChar char="•"/>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546735" y="1643928"/>
            <a:ext cx="2358563" cy="364639"/>
          </a:xfrm>
        </p:spPr>
        <p:txBody>
          <a:bodyPr>
            <a:noAutofit/>
          </a:bodyPr>
          <a:lstStyle>
            <a:lvl1pPr marL="0" indent="0" algn="l">
              <a:buFontTx/>
              <a:buNone/>
              <a:defRPr sz="1800" b="1" cap="all" baseline="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29" name="Text Placeholder 37">
            <a:extLst>
              <a:ext uri="{FF2B5EF4-FFF2-40B4-BE49-F238E27FC236}">
                <a16:creationId xmlns:a16="http://schemas.microsoft.com/office/drawing/2014/main" id="{2F62A084-CF31-1547-AB90-0C15AC1D646C}"/>
              </a:ext>
            </a:extLst>
          </p:cNvPr>
          <p:cNvSpPr>
            <a:spLocks noGrp="1"/>
          </p:cNvSpPr>
          <p:nvPr>
            <p:ph type="body" sz="quarter" idx="22"/>
          </p:nvPr>
        </p:nvSpPr>
        <p:spPr>
          <a:xfrm>
            <a:off x="5008867" y="1650795"/>
            <a:ext cx="2358563" cy="364639"/>
          </a:xfrm>
        </p:spPr>
        <p:txBody>
          <a:bodyPr>
            <a:noAutofit/>
          </a:bodyPr>
          <a:lstStyle>
            <a:lvl1pPr marL="0" indent="0" algn="l">
              <a:buFontTx/>
              <a:buNone/>
              <a:defRPr sz="1800" b="1" cap="all" baseline="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30" name="Text Placeholder 28">
            <a:extLst>
              <a:ext uri="{FF2B5EF4-FFF2-40B4-BE49-F238E27FC236}">
                <a16:creationId xmlns:a16="http://schemas.microsoft.com/office/drawing/2014/main" id="{5BCAC6BF-3725-1B4D-A689-28617CC281D3}"/>
              </a:ext>
            </a:extLst>
          </p:cNvPr>
          <p:cNvSpPr>
            <a:spLocks noGrp="1"/>
          </p:cNvSpPr>
          <p:nvPr>
            <p:ph type="body" sz="quarter" idx="23"/>
          </p:nvPr>
        </p:nvSpPr>
        <p:spPr>
          <a:xfrm>
            <a:off x="5004709" y="2130784"/>
            <a:ext cx="3512546" cy="1180269"/>
          </a:xfrm>
        </p:spPr>
        <p:txBody>
          <a:bodyPr>
            <a:noAutofit/>
          </a:bodyPr>
          <a:lstStyle>
            <a:lvl1pPr marL="128588" indent="-128588" algn="l">
              <a:lnSpc>
                <a:spcPts val="1680"/>
              </a:lnSpc>
              <a:buFont typeface="Arial" panose="020B0604020202020204" pitchFamily="34" charset="0"/>
              <a:buChar char="•"/>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1" name="Date Placeholder 12">
            <a:extLst>
              <a:ext uri="{FF2B5EF4-FFF2-40B4-BE49-F238E27FC236}">
                <a16:creationId xmlns:a16="http://schemas.microsoft.com/office/drawing/2014/main" id="{CA8C89B6-2AFF-6A48-90F9-083600C9D03D}"/>
              </a:ext>
            </a:extLst>
          </p:cNvPr>
          <p:cNvSpPr>
            <a:spLocks noGrp="1"/>
          </p:cNvSpPr>
          <p:nvPr>
            <p:ph type="dt" sz="half" idx="24"/>
          </p:nvPr>
        </p:nvSpPr>
        <p:spPr>
          <a:xfrm>
            <a:off x="6530975" y="4822825"/>
            <a:ext cx="1377950" cy="320675"/>
          </a:xfrm>
        </p:spPr>
        <p:txBody>
          <a:bodyPr/>
          <a:lstStyle>
            <a:lvl1pPr algn="r">
              <a:defRPr smtClean="0">
                <a:solidFill>
                  <a:schemeClr val="bg1"/>
                </a:solidFill>
              </a:defRPr>
            </a:lvl1pPr>
          </a:lstStyle>
          <a:p>
            <a:pPr>
              <a:defRPr/>
            </a:pPr>
            <a:fld id="{32ED1080-083F-4F23-ADE1-2A74F2D3E99A}" type="datetime4">
              <a:rPr lang="en-US" smtClean="0"/>
              <a:t>February 6, 2026</a:t>
            </a:fld>
            <a:endParaRPr lang="en-US"/>
          </a:p>
        </p:txBody>
      </p:sp>
      <p:sp>
        <p:nvSpPr>
          <p:cNvPr id="13" name="Footer Placeholder 13">
            <a:extLst>
              <a:ext uri="{FF2B5EF4-FFF2-40B4-BE49-F238E27FC236}">
                <a16:creationId xmlns:a16="http://schemas.microsoft.com/office/drawing/2014/main" id="{8E96985B-13EB-BF4F-B259-0C42529D46CE}"/>
              </a:ext>
            </a:extLst>
          </p:cNvPr>
          <p:cNvSpPr>
            <a:spLocks noGrp="1"/>
          </p:cNvSpPr>
          <p:nvPr>
            <p:ph type="ftr" sz="quarter" idx="25"/>
          </p:nvPr>
        </p:nvSpPr>
        <p:spPr>
          <a:xfrm>
            <a:off x="531813" y="4822825"/>
            <a:ext cx="1270000" cy="320675"/>
          </a:xfrm>
        </p:spPr>
        <p:txBody>
          <a:bodyPr/>
          <a:lstStyle>
            <a:lvl1pPr algn="l">
              <a:defRPr b="1">
                <a:solidFill>
                  <a:schemeClr val="bg1"/>
                </a:solidFill>
              </a:defRPr>
            </a:lvl1pPr>
          </a:lstStyle>
          <a:p>
            <a:pPr>
              <a:defRPr/>
            </a:pPr>
            <a:r>
              <a:rPr lang="en-US"/>
              <a:t>Stellar MLS</a:t>
            </a:r>
          </a:p>
        </p:txBody>
      </p:sp>
      <p:sp>
        <p:nvSpPr>
          <p:cNvPr id="14" name="Slide Number Placeholder 14">
            <a:extLst>
              <a:ext uri="{FF2B5EF4-FFF2-40B4-BE49-F238E27FC236}">
                <a16:creationId xmlns:a16="http://schemas.microsoft.com/office/drawing/2014/main" id="{12EF73F2-01AA-6842-A77B-959F01162FA7}"/>
              </a:ext>
            </a:extLst>
          </p:cNvPr>
          <p:cNvSpPr>
            <a:spLocks noGrp="1"/>
          </p:cNvSpPr>
          <p:nvPr>
            <p:ph type="sldNum" sz="quarter" idx="26"/>
          </p:nvPr>
        </p:nvSpPr>
        <p:spPr>
          <a:xfrm>
            <a:off x="7989888" y="4822825"/>
            <a:ext cx="527050" cy="320675"/>
          </a:xfrm>
          <a:solidFill>
            <a:schemeClr val="accent2"/>
          </a:solidFill>
        </p:spPr>
        <p:txBody>
          <a:bodyPr/>
          <a:lstStyle>
            <a:lvl1pPr algn="ctr">
              <a:defRPr smtClean="0">
                <a:solidFill>
                  <a:schemeClr val="bg1"/>
                </a:solidFill>
              </a:defRPr>
            </a:lvl1pPr>
          </a:lstStyle>
          <a:p>
            <a:pPr>
              <a:defRPr/>
            </a:pPr>
            <a:fld id="{BC4F086F-06CB-3F41-912C-BFDF2CC77B71}" type="slidenum">
              <a:rPr lang="en-US"/>
              <a:pPr>
                <a:defRPr/>
              </a:pPr>
              <a:t>‹#›</a:t>
            </a:fld>
            <a:endParaRPr lang="en-US"/>
          </a:p>
        </p:txBody>
      </p:sp>
    </p:spTree>
    <p:extLst>
      <p:ext uri="{BB962C8B-B14F-4D97-AF65-F5344CB8AC3E}">
        <p14:creationId xmlns:p14="http://schemas.microsoft.com/office/powerpoint/2010/main" val="1306116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Icon + Columns">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D7F9E3-8AD9-684B-85A8-C2EAD2B24E5B}"/>
              </a:ext>
            </a:extLst>
          </p:cNvPr>
          <p:cNvSpPr/>
          <p:nvPr/>
        </p:nvSpPr>
        <p:spPr>
          <a:xfrm>
            <a:off x="-4763" y="4822825"/>
            <a:ext cx="9144001" cy="32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013"/>
          </a:p>
        </p:txBody>
      </p:sp>
      <p:cxnSp>
        <p:nvCxnSpPr>
          <p:cNvPr id="5" name="Straight Connector 4">
            <a:extLst>
              <a:ext uri="{FF2B5EF4-FFF2-40B4-BE49-F238E27FC236}">
                <a16:creationId xmlns:a16="http://schemas.microsoft.com/office/drawing/2014/main" id="{1A0F8A8E-D9A9-0A43-8F28-A901EDACBC9E}"/>
              </a:ext>
            </a:extLst>
          </p:cNvPr>
          <p:cNvCxnSpPr/>
          <p:nvPr/>
        </p:nvCxnSpPr>
        <p:spPr>
          <a:xfrm>
            <a:off x="577850" y="955675"/>
            <a:ext cx="788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37">
            <a:extLst>
              <a:ext uri="{FF2B5EF4-FFF2-40B4-BE49-F238E27FC236}">
                <a16:creationId xmlns:a16="http://schemas.microsoft.com/office/drawing/2014/main" id="{AA6473F8-F2B4-974D-81CB-A8D0F41BDAFC}"/>
              </a:ext>
            </a:extLst>
          </p:cNvPr>
          <p:cNvSpPr>
            <a:spLocks noGrp="1"/>
          </p:cNvSpPr>
          <p:nvPr>
            <p:ph type="body" sz="quarter" idx="20"/>
          </p:nvPr>
        </p:nvSpPr>
        <p:spPr>
          <a:xfrm>
            <a:off x="621895" y="1235067"/>
            <a:ext cx="3891916" cy="364639"/>
          </a:xfrm>
        </p:spPr>
        <p:txBody>
          <a:bodyPr>
            <a:noAutofit/>
          </a:bodyPr>
          <a:lstStyle>
            <a:lvl1pPr marL="0" indent="0" algn="l">
              <a:buFontTx/>
              <a:buNone/>
              <a:defRPr sz="4500" b="1">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Click to edit Master text styles</a:t>
            </a:r>
          </a:p>
        </p:txBody>
      </p:sp>
      <p:sp>
        <p:nvSpPr>
          <p:cNvPr id="17" name="Text Placeholder 28">
            <a:extLst>
              <a:ext uri="{FF2B5EF4-FFF2-40B4-BE49-F238E27FC236}">
                <a16:creationId xmlns:a16="http://schemas.microsoft.com/office/drawing/2014/main" id="{3F016AB7-74D7-C949-B43F-8A67AEB60209}"/>
              </a:ext>
            </a:extLst>
          </p:cNvPr>
          <p:cNvSpPr>
            <a:spLocks noGrp="1"/>
          </p:cNvSpPr>
          <p:nvPr>
            <p:ph type="body" sz="quarter" idx="15"/>
          </p:nvPr>
        </p:nvSpPr>
        <p:spPr>
          <a:xfrm>
            <a:off x="546735" y="2616569"/>
            <a:ext cx="3568066" cy="1180269"/>
          </a:xfrm>
        </p:spPr>
        <p:txBody>
          <a:bodyPr>
            <a:noAutofit/>
          </a:bodyPr>
          <a:lstStyle>
            <a:lvl1pPr marL="0" indent="0" algn="l">
              <a:lnSpc>
                <a:spcPts val="1680"/>
              </a:lnSpc>
              <a:buFont typeface="Arial" panose="020B0604020202020204" pitchFamily="34" charset="0"/>
              <a:buNone/>
              <a:defRPr lang="en-US" sz="1350" b="0" i="0" smtClean="0">
                <a:solidFill>
                  <a:schemeClr val="bg1"/>
                </a:solidFill>
                <a:effectLst/>
              </a:defRPr>
            </a:lvl1pPr>
            <a:lvl2pPr marL="342900" indent="0">
              <a:buFontTx/>
              <a:buNone/>
              <a:defRPr sz="1350">
                <a:solidFill>
                  <a:schemeClr val="bg1"/>
                </a:solidFill>
              </a:defRPr>
            </a:lvl2pPr>
            <a:lvl3pPr marL="685800" indent="0">
              <a:buFontTx/>
              <a:buNone/>
              <a:defRPr sz="1350">
                <a:solidFill>
                  <a:schemeClr val="bg1"/>
                </a:solidFill>
              </a:defRPr>
            </a:lvl3pPr>
            <a:lvl4pPr marL="1028700" indent="0">
              <a:buFontTx/>
              <a:buNone/>
              <a:defRPr sz="1350">
                <a:solidFill>
                  <a:schemeClr val="bg1"/>
                </a:solidFill>
              </a:defRPr>
            </a:lvl4pPr>
            <a:lvl5pPr marL="1371600" indent="0">
              <a:buFontTx/>
              <a:buNone/>
              <a:defRPr sz="13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13">
            <a:extLst>
              <a:ext uri="{FF2B5EF4-FFF2-40B4-BE49-F238E27FC236}">
                <a16:creationId xmlns:a16="http://schemas.microsoft.com/office/drawing/2014/main" id="{4CB50BF9-F5C4-EA43-A662-10FDAB3E829F}"/>
              </a:ext>
            </a:extLst>
          </p:cNvPr>
          <p:cNvSpPr>
            <a:spLocks noGrp="1"/>
          </p:cNvSpPr>
          <p:nvPr>
            <p:ph type="ftr" sz="quarter" idx="21"/>
          </p:nvPr>
        </p:nvSpPr>
        <p:spPr>
          <a:xfrm>
            <a:off x="531813" y="4822825"/>
            <a:ext cx="1270000" cy="320675"/>
          </a:xfrm>
        </p:spPr>
        <p:txBody>
          <a:bodyPr/>
          <a:lstStyle>
            <a:lvl1pPr algn="l">
              <a:defRPr b="1">
                <a:solidFill>
                  <a:schemeClr val="bg1"/>
                </a:solidFill>
              </a:defRPr>
            </a:lvl1pPr>
          </a:lstStyle>
          <a:p>
            <a:pPr>
              <a:defRPr/>
            </a:pPr>
            <a:r>
              <a:rPr lang="en-US"/>
              <a:t>Stellar MLS</a:t>
            </a:r>
          </a:p>
        </p:txBody>
      </p:sp>
    </p:spTree>
    <p:extLst>
      <p:ext uri="{BB962C8B-B14F-4D97-AF65-F5344CB8AC3E}">
        <p14:creationId xmlns:p14="http://schemas.microsoft.com/office/powerpoint/2010/main" val="1919756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A0BF72-A80D-727E-0447-2ED66EAA4D04}"/>
              </a:ext>
            </a:extLst>
          </p:cNvPr>
          <p:cNvSpPr/>
          <p:nvPr/>
        </p:nvSpPr>
        <p:spPr>
          <a:xfrm>
            <a:off x="0" y="0"/>
            <a:ext cx="3751028" cy="5143500"/>
          </a:xfrm>
          <a:prstGeom prst="rect">
            <a:avLst/>
          </a:prstGeom>
          <a:gradFill flip="none" rotWithShape="1">
            <a:gsLst>
              <a:gs pos="100000">
                <a:srgbClr val="1B71C0"/>
              </a:gs>
              <a:gs pos="0">
                <a:srgbClr val="43009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75"/>
          </a:p>
        </p:txBody>
      </p:sp>
      <p:sp>
        <p:nvSpPr>
          <p:cNvPr id="2" name="Title 1">
            <a:extLst>
              <a:ext uri="{FF2B5EF4-FFF2-40B4-BE49-F238E27FC236}">
                <a16:creationId xmlns:a16="http://schemas.microsoft.com/office/drawing/2014/main" id="{31B289B0-1A72-40FF-41E9-7FB18EB96352}"/>
              </a:ext>
            </a:extLst>
          </p:cNvPr>
          <p:cNvSpPr>
            <a:spLocks noGrp="1"/>
          </p:cNvSpPr>
          <p:nvPr>
            <p:ph type="title"/>
          </p:nvPr>
        </p:nvSpPr>
        <p:spPr>
          <a:xfrm>
            <a:off x="373411" y="342900"/>
            <a:ext cx="2949178" cy="2228850"/>
          </a:xfrm>
        </p:spPr>
        <p:txBody>
          <a:bodyPr anchor="b"/>
          <a:lstStyle>
            <a:lvl1pPr>
              <a:defRPr sz="24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F24C16F-B9DB-C31D-5111-F34A571F12AE}"/>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970ECE-D2B5-220A-2893-32E6863683F4}"/>
              </a:ext>
            </a:extLst>
          </p:cNvPr>
          <p:cNvSpPr>
            <a:spLocks noGrp="1"/>
          </p:cNvSpPr>
          <p:nvPr>
            <p:ph type="body" sz="half" idx="2"/>
          </p:nvPr>
        </p:nvSpPr>
        <p:spPr>
          <a:xfrm>
            <a:off x="373411" y="2653747"/>
            <a:ext cx="2949178" cy="1747994"/>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4E55236-C585-42C0-6B86-18E86616445C}"/>
              </a:ext>
            </a:extLst>
          </p:cNvPr>
          <p:cNvSpPr>
            <a:spLocks noGrp="1"/>
          </p:cNvSpPr>
          <p:nvPr>
            <p:ph type="dt" sz="half" idx="10"/>
          </p:nvPr>
        </p:nvSpPr>
        <p:spPr>
          <a:xfrm>
            <a:off x="373411" y="4767263"/>
            <a:ext cx="2057400" cy="273844"/>
          </a:xfrm>
        </p:spPr>
        <p:txBody>
          <a:bodyPr/>
          <a:lstStyle>
            <a:lvl1pPr>
              <a:defRPr>
                <a:solidFill>
                  <a:schemeClr val="bg1"/>
                </a:solidFill>
              </a:defRPr>
            </a:lvl1pPr>
          </a:lstStyle>
          <a:p>
            <a:fld id="{627ED9C8-F09A-4D9E-BEC0-4725162E21FF}" type="datetimeFigureOut">
              <a:rPr lang="en-US" smtClean="0"/>
              <a:t>2/6/2026</a:t>
            </a:fld>
            <a:endParaRPr lang="en-US"/>
          </a:p>
        </p:txBody>
      </p:sp>
      <p:sp>
        <p:nvSpPr>
          <p:cNvPr id="7" name="Slide Number Placeholder 6">
            <a:extLst>
              <a:ext uri="{FF2B5EF4-FFF2-40B4-BE49-F238E27FC236}">
                <a16:creationId xmlns:a16="http://schemas.microsoft.com/office/drawing/2014/main" id="{14486E29-A5B0-8E5F-3403-F75CC19FB36E}"/>
              </a:ext>
            </a:extLst>
          </p:cNvPr>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4082158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EDBBAA7-56E4-A346-B035-E6C1CBA05C2F}"/>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a:extLst>
              <a:ext uri="{FF2B5EF4-FFF2-40B4-BE49-F238E27FC236}">
                <a16:creationId xmlns:a16="http://schemas.microsoft.com/office/drawing/2014/main" id="{7F376C21-1A6F-6649-9AB1-38F27248F555}"/>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4906D4-B44E-024C-B7D2-C025E688A2BA}"/>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Arial" panose="020B0604020202020204" pitchFamily="34" charset="0"/>
                <a:cs typeface="Arial" panose="020B0604020202020204" pitchFamily="34" charset="0"/>
              </a:defRPr>
            </a:lvl1pPr>
          </a:lstStyle>
          <a:p>
            <a:pPr>
              <a:defRPr/>
            </a:pPr>
            <a:fld id="{B08E4A8F-9B72-4262-8BEB-A3587AD26532}" type="datetime4">
              <a:rPr lang="en-US" smtClean="0"/>
              <a:t>February 6, 2026</a:t>
            </a:fld>
            <a:endParaRPr lang="en-US"/>
          </a:p>
        </p:txBody>
      </p:sp>
      <p:sp>
        <p:nvSpPr>
          <p:cNvPr id="5" name="Footer Placeholder 4">
            <a:extLst>
              <a:ext uri="{FF2B5EF4-FFF2-40B4-BE49-F238E27FC236}">
                <a16:creationId xmlns:a16="http://schemas.microsoft.com/office/drawing/2014/main" id="{F20C92DE-672A-F143-A4ED-FB9316FF6640}"/>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Arial" panose="020B0604020202020204" pitchFamily="34" charset="0"/>
                <a:cs typeface="Arial" panose="020B0604020202020204" pitchFamily="34" charset="0"/>
              </a:defRPr>
            </a:lvl1pPr>
          </a:lstStyle>
          <a:p>
            <a:pPr>
              <a:defRPr/>
            </a:pPr>
            <a:r>
              <a:rPr lang="en-US"/>
              <a:t>Stellar MLS</a:t>
            </a:r>
          </a:p>
        </p:txBody>
      </p:sp>
      <p:sp>
        <p:nvSpPr>
          <p:cNvPr id="6" name="Slide Number Placeholder 5">
            <a:extLst>
              <a:ext uri="{FF2B5EF4-FFF2-40B4-BE49-F238E27FC236}">
                <a16:creationId xmlns:a16="http://schemas.microsoft.com/office/drawing/2014/main" id="{E250E274-0681-2E45-8DAC-FE7A55E9228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Arial" panose="020B0604020202020204" pitchFamily="34" charset="0"/>
                <a:cs typeface="Arial" panose="020B0604020202020204" pitchFamily="34" charset="0"/>
              </a:defRPr>
            </a:lvl1pPr>
          </a:lstStyle>
          <a:p>
            <a:pPr>
              <a:defRPr/>
            </a:pPr>
            <a:fld id="{21548A40-A777-7246-883E-E8F2C74B491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Lst>
  <p:hf hdr="0"/>
  <p:txStyles>
    <p:titleStyle>
      <a:lvl1pPr algn="l" defTabSz="685800" rtl="0" eaLnBrk="1" fontAlgn="base" hangingPunct="1">
        <a:lnSpc>
          <a:spcPct val="90000"/>
        </a:lnSpc>
        <a:spcBef>
          <a:spcPct val="0"/>
        </a:spcBef>
        <a:spcAft>
          <a:spcPct val="0"/>
        </a:spcAft>
        <a:defRPr sz="3300" kern="1200">
          <a:solidFill>
            <a:schemeClr val="tx1"/>
          </a:solidFill>
          <a:latin typeface="Arial" panose="020B0604020202020204" pitchFamily="34" charset="0"/>
          <a:ea typeface="+mj-ea"/>
          <a:cs typeface="Arial" panose="020B0604020202020204" pitchFamily="34" charset="0"/>
        </a:defRPr>
      </a:lvl1pPr>
      <a:lvl2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2pPr>
      <a:lvl3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3pPr>
      <a:lvl4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4pPr>
      <a:lvl5pPr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5pPr>
      <a:lvl6pPr marL="4572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6pPr>
      <a:lvl7pPr marL="9144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7pPr>
      <a:lvl8pPr marL="13716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8pPr>
      <a:lvl9pPr marL="1828800" algn="l" defTabSz="685800" rtl="0" eaLnBrk="1" fontAlgn="base" hangingPunct="1">
        <a:lnSpc>
          <a:spcPct val="90000"/>
        </a:lnSpc>
        <a:spcBef>
          <a:spcPct val="0"/>
        </a:spcBef>
        <a:spcAft>
          <a:spcPct val="0"/>
        </a:spcAft>
        <a:defRPr sz="3300">
          <a:solidFill>
            <a:schemeClr val="tx1"/>
          </a:solidFill>
          <a:latin typeface="Arial" panose="020B0604020202020204" pitchFamily="34" charset="0"/>
          <a:cs typeface="Arial" panose="020B0604020202020204" pitchFamily="34" charset="0"/>
        </a:defRPr>
      </a:lvl9pPr>
    </p:titleStyle>
    <p:body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app.powerbi.com/groups/me/reports/4919ece4-6d60-43ae-82ee-349b2da1f6d8/?pbi_source=PowerPoint" TargetMode="External"/><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s://app.powerbi.com/groups/me/reports/4919ece4-6d60-43ae-82ee-349b2da1f6d8/?pbi_source=PowerPoint" TargetMode="External"/><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4919ece4-6d60-43ae-82ee-349b2da1f6d8/?pbi_source=PowerPoint" TargetMode="External"/><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4919ece4-6d60-43ae-82ee-349b2da1f6d8/?pbi_source=PowerPoint"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zerohedge.com/s3/files/inline-images/ADP%20plunge%20oct%2025.jpg?itok=eXI1iCp_"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zerohedge.com/s3/files/inline-images/job%20stayers%20changers_1.jpg?itok=EA8xxJfx"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youtube.com/watch?v=KKCHYFg24s4&amp;si=p8maMyD50pMM_h9a"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morganstanley.com/what-we-do/research"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substack.com/redirect/063aff6f-4efa-4f9e-8864-09ea1edbeb49?j=eyJ1IjoicWFzNXIifQ.wd6Zu3cy72NLcQ87j_XMzIQ9gF7b66e59cStjaR1XL0"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cnbc.com/2025/12/02/apartment-rents-vacancies-november.html?utm_source=substack&amp;utm_medium=email" TargetMode="External"/><Relationship Id="rId2" Type="http://schemas.openxmlformats.org/officeDocument/2006/relationships/hyperlink" Target="https://www.nar.realtor/magazine/real-estate-news/economy/housing-market-set-for-a-2026-comeback-nar-predicts"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zerohedge.com/s3/files/inline-images/2025-12-15_11-53-50_1.jpg?itok=hzAofmjF"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zerohedge.com/s3/files/inline-images/2025-12-16_06-57-05.jpg?itok=VayW0MNC"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zerohedge.com/s3/files/inline-images/2025-12-16_07-00-24.jpg?itok=d9h7kw47"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hyperlink" Target="https://www.statista.com/statistics/188105/annual-gdp-of-the-united-states-since-1990/" TargetMode="External"/><Relationship Id="rId3" Type="http://schemas.openxmlformats.org/officeDocument/2006/relationships/hyperlink" Target="https://www.efginternational.com/us/insights/2024/germany_s_key_issues_and_the_coming_snap_elections.html" TargetMode="External"/><Relationship Id="rId7" Type="http://schemas.openxmlformats.org/officeDocument/2006/relationships/hyperlink" Target="https://www.floridajobs.org/docs/default-source/business-growth-and-partnerships/for-employers/posters-and-required-notices/2024-minim" TargetMode="External"/><Relationship Id="rId2" Type="http://schemas.openxmlformats.org/officeDocument/2006/relationships/hyperlink" Target="https://www.scmp.com/opinion/china-opinion/article/3290440/3-challenges-chinas-economic-growth-2025" TargetMode="External"/><Relationship Id="rId1" Type="http://schemas.openxmlformats.org/officeDocument/2006/relationships/slideLayout" Target="../slideLayouts/slideLayout7.xml"/><Relationship Id="rId6" Type="http://schemas.openxmlformats.org/officeDocument/2006/relationships/hyperlink" Target="https://www.statista.com/statistics/1121448/fed-balance-sheet-timeline/" TargetMode="External"/><Relationship Id="rId5" Type="http://schemas.openxmlformats.org/officeDocument/2006/relationships/hyperlink" Target="https://www.bls.gov/news.release/archives/empsit_09062024.pdf" TargetMode="External"/><Relationship Id="rId4" Type="http://schemas.openxmlformats.org/officeDocument/2006/relationships/hyperlink" Target="https://www.cnn.com/2024/10/28/business/volkswagen-factory-closures-layoffs/index.html"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mktcontext.com/p/indexes-breaking-out" TargetMode="External"/><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137504" y="2066232"/>
            <a:ext cx="8917119" cy="1011035"/>
          </a:xfrm>
        </p:spPr>
        <p:txBody>
          <a:bodyPr/>
          <a:lstStyle/>
          <a:p>
            <a:pPr algn="ctr"/>
            <a:r>
              <a:rPr lang="en-US" sz="2400" b="1" dirty="0"/>
              <a:t>2027 Budget</a:t>
            </a:r>
            <a:br>
              <a:rPr lang="en-US" sz="2400" b="1" dirty="0"/>
            </a:br>
            <a:r>
              <a:rPr lang="en-US" sz="2400" b="1" dirty="0"/>
              <a:t>Appendix</a:t>
            </a:r>
            <a:endParaRPr lang="en-US" sz="2000" b="1" dirty="0"/>
          </a:p>
        </p:txBody>
      </p:sp>
    </p:spTree>
    <p:extLst>
      <p:ext uri="{BB962C8B-B14F-4D97-AF65-F5344CB8AC3E}">
        <p14:creationId xmlns:p14="http://schemas.microsoft.com/office/powerpoint/2010/main" val="2599923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9A96E5-5CC0-49CA-D0BB-DB3D535E25F2}"/>
              </a:ext>
            </a:extLst>
          </p:cNvPr>
          <p:cNvSpPr>
            <a:spLocks noGrp="1"/>
          </p:cNvSpPr>
          <p:nvPr>
            <p:ph type="body" idx="1"/>
          </p:nvPr>
        </p:nvSpPr>
        <p:spPr>
          <a:xfrm>
            <a:off x="531813" y="0"/>
            <a:ext cx="7886700" cy="515741"/>
          </a:xfrm>
        </p:spPr>
        <p:txBody>
          <a:bodyPr/>
          <a:lstStyle/>
          <a:p>
            <a:r>
              <a:rPr lang="en-US" sz="2000" b="1">
                <a:solidFill>
                  <a:schemeClr val="tx1"/>
                </a:solidFill>
              </a:rPr>
              <a:t>Appendix Table of Contents</a:t>
            </a:r>
          </a:p>
        </p:txBody>
      </p:sp>
      <p:sp>
        <p:nvSpPr>
          <p:cNvPr id="3" name="Text Placeholder 2">
            <a:extLst>
              <a:ext uri="{FF2B5EF4-FFF2-40B4-BE49-F238E27FC236}">
                <a16:creationId xmlns:a16="http://schemas.microsoft.com/office/drawing/2014/main" id="{ED93307C-96AD-3905-00E0-77155A42180A}"/>
              </a:ext>
            </a:extLst>
          </p:cNvPr>
          <p:cNvSpPr>
            <a:spLocks noGrp="1"/>
          </p:cNvSpPr>
          <p:nvPr>
            <p:ph type="body" sz="quarter" idx="15"/>
          </p:nvPr>
        </p:nvSpPr>
        <p:spPr>
          <a:xfrm>
            <a:off x="531813" y="515741"/>
            <a:ext cx="7887176" cy="3970770"/>
          </a:xfrm>
        </p:spPr>
        <p:txBody>
          <a:bodyPr>
            <a:normAutofit/>
          </a:bodyPr>
          <a:lstStyle/>
          <a:p>
            <a:pPr marL="342900" marR="0" lvl="0" indent="-342900">
              <a:lnSpc>
                <a:spcPct val="115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December Consent Agenda Housing Metrics Pages 3-6</a:t>
            </a:r>
          </a:p>
          <a:p>
            <a:pPr marL="342900" marR="0" lvl="0" indent="-342900">
              <a:lnSpc>
                <a:spcPct val="115000"/>
              </a:lnSpc>
              <a:buFont typeface="Symbol" panose="05050102010706020507" pitchFamily="18" charset="2"/>
              <a:buChar char=""/>
            </a:pPr>
            <a:r>
              <a:rPr lang="en-US" sz="1800" kern="100" dirty="0">
                <a:latin typeface="Aptos" panose="020B0004020202020204" pitchFamily="34" charset="0"/>
                <a:ea typeface="Aptos" panose="020B0004020202020204" pitchFamily="34" charset="0"/>
                <a:cs typeface="Times New Roman" panose="02020603050405020304" pitchFamily="18" charset="0"/>
              </a:rPr>
              <a:t>Labor Data Pages 7-14</a:t>
            </a:r>
          </a:p>
          <a:p>
            <a:pPr marL="342900" marR="0" lvl="0" indent="-342900">
              <a:lnSpc>
                <a:spcPct val="115000"/>
              </a:lnSpc>
              <a:buFont typeface="Symbol" panose="05050102010706020507" pitchFamily="18" charset="2"/>
              <a:buChar char=""/>
            </a:pPr>
            <a:r>
              <a:rPr lang="en-US" sz="1800" kern="100" dirty="0">
                <a:latin typeface="Aptos" panose="020B0004020202020204" pitchFamily="34" charset="0"/>
                <a:ea typeface="Aptos" panose="020B0004020202020204" pitchFamily="34" charset="0"/>
                <a:cs typeface="Times New Roman" panose="02020603050405020304" pitchFamily="18" charset="0"/>
              </a:rPr>
              <a:t>Interest Rates and Inflation Pages 15-17</a:t>
            </a:r>
          </a:p>
          <a:p>
            <a:pPr marL="342900" marR="0" lvl="0" indent="-342900">
              <a:lnSpc>
                <a:spcPct val="115000"/>
              </a:lnSpc>
              <a:buFont typeface="Symbol" panose="05050102010706020507" pitchFamily="18" charset="2"/>
              <a:buChar char=""/>
            </a:pPr>
            <a:r>
              <a:rPr lang="en-US" sz="1800" kern="100" dirty="0">
                <a:latin typeface="Aptos" panose="020B0004020202020204" pitchFamily="34" charset="0"/>
                <a:ea typeface="Aptos" panose="020B0004020202020204" pitchFamily="34" charset="0"/>
                <a:cs typeface="Times New Roman" panose="02020603050405020304" pitchFamily="18" charset="0"/>
              </a:rPr>
              <a:t>Housing Affordability Pages 18-20</a:t>
            </a:r>
          </a:p>
          <a:p>
            <a:pPr marL="342900" marR="0" lvl="0" indent="-342900">
              <a:lnSpc>
                <a:spcPct val="115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GDP Pages 21-30</a:t>
            </a:r>
          </a:p>
          <a:p>
            <a:pPr marL="342900" marR="0" lvl="0" indent="-342900">
              <a:lnSpc>
                <a:spcPct val="115000"/>
              </a:lnSpc>
              <a:buFont typeface="Symbol" panose="05050102010706020507" pitchFamily="18" charset="2"/>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26A3625D-B08F-73DF-9022-6F3979645DE5}"/>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3AE4EB18-37B6-4C06-E8A4-3C5C0CBBB109}"/>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F5ECE421-11FE-780E-8483-AC60FA17A936}"/>
              </a:ext>
            </a:extLst>
          </p:cNvPr>
          <p:cNvSpPr>
            <a:spLocks noGrp="1"/>
          </p:cNvSpPr>
          <p:nvPr>
            <p:ph type="sldNum" sz="quarter" idx="18"/>
          </p:nvPr>
        </p:nvSpPr>
        <p:spPr/>
        <p:txBody>
          <a:bodyPr/>
          <a:lstStyle/>
          <a:p>
            <a:pPr>
              <a:defRPr/>
            </a:pPr>
            <a:fld id="{B71924C5-6ED0-AF4E-81FE-E86E76DEEDFE}" type="slidenum">
              <a:rPr lang="en-US" smtClean="0"/>
              <a:pPr>
                <a:defRPr/>
              </a:pPr>
              <a:t>2</a:t>
            </a:fld>
            <a:endParaRPr lang="en-US"/>
          </a:p>
        </p:txBody>
      </p:sp>
    </p:spTree>
    <p:extLst>
      <p:ext uri="{BB962C8B-B14F-4D97-AF65-F5344CB8AC3E}">
        <p14:creationId xmlns:p14="http://schemas.microsoft.com/office/powerpoint/2010/main" val="2083302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idential Inventory ,Footer2 ,Logo ,Background ,Footer1 ,MoM Event Arrow ,From Previous Month ,YoY Events Arrow ,From Same Month In 2024 ,Attendees Card ,shape ,textbox. Please refer to the notes on this slide for details">
            <a:hlinkClick r:id="rId3"/>
          </p:cNvPr>
          <p:cNvPicPr>
            <a:picLocks noChangeAspect="1"/>
          </p:cNvPicPr>
          <p:nvPr/>
        </p:nvPicPr>
        <p:blipFill>
          <a:blip r:embed="rId4"/>
          <a:stretch>
            <a:fillRect/>
          </a:stretch>
        </p:blipFill>
        <p:spPr>
          <a:xfrm>
            <a:off x="57150" y="0"/>
            <a:ext cx="9015413" cy="5143500"/>
          </a:xfrm>
          <a:prstGeom prst="rect">
            <a:avLst/>
          </a:prstGeom>
          <a:noFill/>
        </p:spPr>
      </p:pic>
      <p:sp>
        <p:nvSpPr>
          <p:cNvPr id="4" name="Title" hidden="1"/>
          <p:cNvSpPr>
            <a:spLocks noGrp="1"/>
          </p:cNvSpPr>
          <p:nvPr>
            <p:ph type="title"/>
          </p:nvPr>
        </p:nvSpPr>
        <p:spPr/>
        <p:txBody>
          <a:bodyPr/>
          <a:lstStyle/>
          <a:p>
            <a:r>
              <a:t>Market1</a:t>
            </a:r>
          </a:p>
        </p:txBody>
      </p:sp>
    </p:spTree>
    <p:extLst>
      <p:ext uri="{BB962C8B-B14F-4D97-AF65-F5344CB8AC3E}">
        <p14:creationId xmlns:p14="http://schemas.microsoft.com/office/powerpoint/2010/main" val="1941688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idential Inventory ,MoM Event Arrow ,From Previous Month ,YoY Events Arrow ,From Same Month In 2024 ,shape ,Attendees Card ,Attendees Card ,Attendees Card ,shape ,shape ,MoM Event Arrow ,From Previous Month ,YoY Events Arrow ,From Same Month In 2024 ,MoM Event Arrow ,From Previous Month ,YoY Events Arrow ,From Same Month In 2024 ,textbox ,Footer2 ,Logo ,Background ,Footer1. Please refer to the notes on this slide for details">
            <a:hlinkClick r:id="rId3"/>
          </p:cNvPr>
          <p:cNvPicPr>
            <a:picLocks noChangeAspect="1"/>
          </p:cNvPicPr>
          <p:nvPr/>
        </p:nvPicPr>
        <p:blipFill>
          <a:blip r:embed="rId4"/>
          <a:stretch>
            <a:fillRect/>
          </a:stretch>
        </p:blipFill>
        <p:spPr>
          <a:xfrm>
            <a:off x="57150" y="0"/>
            <a:ext cx="9015413" cy="5143500"/>
          </a:xfrm>
          <a:prstGeom prst="rect">
            <a:avLst/>
          </a:prstGeom>
          <a:noFill/>
        </p:spPr>
      </p:pic>
      <p:sp>
        <p:nvSpPr>
          <p:cNvPr id="4" name="Title" hidden="1"/>
          <p:cNvSpPr>
            <a:spLocks noGrp="1"/>
          </p:cNvSpPr>
          <p:nvPr>
            <p:ph type="title"/>
          </p:nvPr>
        </p:nvSpPr>
        <p:spPr/>
        <p:txBody>
          <a:bodyPr/>
          <a:lstStyle/>
          <a:p>
            <a:r>
              <a:t>Market2</a:t>
            </a:r>
          </a:p>
        </p:txBody>
      </p:sp>
    </p:spTree>
    <p:extLst>
      <p:ext uri="{BB962C8B-B14F-4D97-AF65-F5344CB8AC3E}">
        <p14:creationId xmlns:p14="http://schemas.microsoft.com/office/powerpoint/2010/main" val="3051852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Footer2 ,Logo ,Background ,Footer1 ,MoM Event Arrow ,From Previous Month ,From Same Month In 2024 ,Attendees Card ,shape ,Median Sale Price (Residential) ,YoY Events Arrow. Please refer to the notes on this slide for details">
            <a:hlinkClick r:id="rId3"/>
          </p:cNvPr>
          <p:cNvPicPr>
            <a:picLocks noChangeAspect="1"/>
          </p:cNvPicPr>
          <p:nvPr/>
        </p:nvPicPr>
        <p:blipFill>
          <a:blip r:embed="rId4"/>
          <a:stretch>
            <a:fillRect/>
          </a:stretch>
        </p:blipFill>
        <p:spPr>
          <a:xfrm>
            <a:off x="57150" y="0"/>
            <a:ext cx="9015413" cy="5143500"/>
          </a:xfrm>
          <a:prstGeom prst="rect">
            <a:avLst/>
          </a:prstGeom>
          <a:noFill/>
        </p:spPr>
      </p:pic>
      <p:sp>
        <p:nvSpPr>
          <p:cNvPr id="4" name="Title" hidden="1"/>
          <p:cNvSpPr>
            <a:spLocks noGrp="1"/>
          </p:cNvSpPr>
          <p:nvPr>
            <p:ph type="title"/>
          </p:nvPr>
        </p:nvSpPr>
        <p:spPr/>
        <p:txBody>
          <a:bodyPr/>
          <a:lstStyle/>
          <a:p>
            <a:r>
              <a:t>Market3</a:t>
            </a:r>
          </a:p>
        </p:txBody>
      </p:sp>
    </p:spTree>
    <p:extLst>
      <p:ext uri="{BB962C8B-B14F-4D97-AF65-F5344CB8AC3E}">
        <p14:creationId xmlns:p14="http://schemas.microsoft.com/office/powerpoint/2010/main" val="223547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y ,Footer2 ,Logo ,Background ,Footer1 ,MoM Event Arrow ,From Previous Month ,Customers ,shape ,textbox ,textbox ,textbox. Please refer to the notes on this slide for details">
            <a:hlinkClick r:id="rId3"/>
          </p:cNvPr>
          <p:cNvPicPr>
            <a:picLocks noChangeAspect="1"/>
          </p:cNvPicPr>
          <p:nvPr/>
        </p:nvPicPr>
        <p:blipFill>
          <a:blip r:embed="rId4"/>
          <a:stretch>
            <a:fillRect/>
          </a:stretch>
        </p:blipFill>
        <p:spPr>
          <a:xfrm>
            <a:off x="0" y="-74221"/>
            <a:ext cx="9015413" cy="5143500"/>
          </a:xfrm>
          <a:prstGeom prst="rect">
            <a:avLst/>
          </a:prstGeom>
          <a:noFill/>
        </p:spPr>
      </p:pic>
      <p:sp>
        <p:nvSpPr>
          <p:cNvPr id="4" name="Title" hidden="1"/>
          <p:cNvSpPr>
            <a:spLocks noGrp="1"/>
          </p:cNvSpPr>
          <p:nvPr>
            <p:ph type="title"/>
          </p:nvPr>
        </p:nvSpPr>
        <p:spPr/>
        <p:txBody>
          <a:bodyPr/>
          <a:lstStyle/>
          <a:p>
            <a:r>
              <a:t>Customer Growth</a:t>
            </a:r>
          </a:p>
        </p:txBody>
      </p:sp>
      <p:sp>
        <p:nvSpPr>
          <p:cNvPr id="2" name="Rectangle: Rounded Corners 1">
            <a:extLst>
              <a:ext uri="{FF2B5EF4-FFF2-40B4-BE49-F238E27FC236}">
                <a16:creationId xmlns:a16="http://schemas.microsoft.com/office/drawing/2014/main" id="{00D7CAF7-BC52-2555-7CCE-199AB74F8EF7}"/>
              </a:ext>
            </a:extLst>
          </p:cNvPr>
          <p:cNvSpPr/>
          <p:nvPr/>
        </p:nvSpPr>
        <p:spPr>
          <a:xfrm>
            <a:off x="3745524" y="4250453"/>
            <a:ext cx="105508" cy="90436"/>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sz="1350">
              <a:solidFill>
                <a:prstClr val="white"/>
              </a:solidFill>
              <a:latin typeface="Aptos" panose="02110004020202020204"/>
            </a:endParaRPr>
          </a:p>
        </p:txBody>
      </p:sp>
    </p:spTree>
    <p:extLst>
      <p:ext uri="{BB962C8B-B14F-4D97-AF65-F5344CB8AC3E}">
        <p14:creationId xmlns:p14="http://schemas.microsoft.com/office/powerpoint/2010/main" val="357724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4BDC72-4368-C7A7-10E0-2EF71547A6D9}"/>
              </a:ext>
            </a:extLst>
          </p:cNvPr>
          <p:cNvSpPr>
            <a:spLocks noGrp="1"/>
          </p:cNvSpPr>
          <p:nvPr>
            <p:ph type="body" idx="1"/>
          </p:nvPr>
        </p:nvSpPr>
        <p:spPr>
          <a:xfrm>
            <a:off x="551657" y="83127"/>
            <a:ext cx="7886700" cy="526473"/>
          </a:xfrm>
        </p:spPr>
        <p:txBody>
          <a:bodyPr/>
          <a:lstStyle/>
          <a:p>
            <a:r>
              <a:rPr lang="en-US" sz="2000" b="1" dirty="0">
                <a:solidFill>
                  <a:schemeClr val="tx1"/>
                </a:solidFill>
              </a:rPr>
              <a:t>Employment Fluctuations</a:t>
            </a:r>
          </a:p>
        </p:txBody>
      </p:sp>
      <p:sp>
        <p:nvSpPr>
          <p:cNvPr id="4" name="Date Placeholder 3">
            <a:extLst>
              <a:ext uri="{FF2B5EF4-FFF2-40B4-BE49-F238E27FC236}">
                <a16:creationId xmlns:a16="http://schemas.microsoft.com/office/drawing/2014/main" id="{589EA26F-10D5-E224-760D-1B61EF46FEB8}"/>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E65CB2B8-242D-114E-6B3E-965A52C4E6E4}"/>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F0F8AC0B-2F8F-C93B-942B-BC1BA0ECA39A}"/>
              </a:ext>
            </a:extLst>
          </p:cNvPr>
          <p:cNvSpPr>
            <a:spLocks noGrp="1"/>
          </p:cNvSpPr>
          <p:nvPr>
            <p:ph type="sldNum" sz="quarter" idx="18"/>
          </p:nvPr>
        </p:nvSpPr>
        <p:spPr/>
        <p:txBody>
          <a:bodyPr/>
          <a:lstStyle/>
          <a:p>
            <a:pPr>
              <a:defRPr/>
            </a:pPr>
            <a:fld id="{B71924C5-6ED0-AF4E-81FE-E86E76DEEDFE}" type="slidenum">
              <a:rPr lang="en-US" smtClean="0"/>
              <a:pPr>
                <a:defRPr/>
              </a:pPr>
              <a:t>7</a:t>
            </a:fld>
            <a:endParaRPr lang="en-US"/>
          </a:p>
        </p:txBody>
      </p:sp>
      <p:pic>
        <p:nvPicPr>
          <p:cNvPr id="3" name="Picture 2" descr="A graph of green bars&#10;&#10;AI-generated content may be incorrect.">
            <a:hlinkClick r:id="rId2"/>
            <a:extLst>
              <a:ext uri="{FF2B5EF4-FFF2-40B4-BE49-F238E27FC236}">
                <a16:creationId xmlns:a16="http://schemas.microsoft.com/office/drawing/2014/main" id="{EE0A0604-9486-945D-F831-41C7A99B9D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61654" y="1034841"/>
            <a:ext cx="5450032" cy="3073818"/>
          </a:xfrm>
          <a:prstGeom prst="rect">
            <a:avLst/>
          </a:prstGeom>
          <a:noFill/>
          <a:ln>
            <a:noFill/>
          </a:ln>
        </p:spPr>
      </p:pic>
    </p:spTree>
    <p:extLst>
      <p:ext uri="{BB962C8B-B14F-4D97-AF65-F5344CB8AC3E}">
        <p14:creationId xmlns:p14="http://schemas.microsoft.com/office/powerpoint/2010/main" val="729045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41E1A-9AF5-BA79-F2B6-72FCEEB1A34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E650100-606E-2D70-87A7-9E5C38CB4DA2}"/>
              </a:ext>
            </a:extLst>
          </p:cNvPr>
          <p:cNvSpPr>
            <a:spLocks noGrp="1"/>
          </p:cNvSpPr>
          <p:nvPr>
            <p:ph type="body" idx="1"/>
          </p:nvPr>
        </p:nvSpPr>
        <p:spPr>
          <a:xfrm>
            <a:off x="551657" y="83127"/>
            <a:ext cx="7886700" cy="526473"/>
          </a:xfrm>
        </p:spPr>
        <p:txBody>
          <a:bodyPr/>
          <a:lstStyle/>
          <a:p>
            <a:pPr algn="ctr"/>
            <a:r>
              <a:rPr lang="en-US" sz="2000" b="1" dirty="0">
                <a:solidFill>
                  <a:schemeClr val="accent3">
                    <a:lumMod val="75000"/>
                  </a:schemeClr>
                </a:solidFill>
              </a:rPr>
              <a:t>Employment Fluctuations</a:t>
            </a:r>
          </a:p>
        </p:txBody>
      </p:sp>
      <p:sp>
        <p:nvSpPr>
          <p:cNvPr id="4" name="Date Placeholder 3">
            <a:extLst>
              <a:ext uri="{FF2B5EF4-FFF2-40B4-BE49-F238E27FC236}">
                <a16:creationId xmlns:a16="http://schemas.microsoft.com/office/drawing/2014/main" id="{FAF341F0-7718-BA30-33B2-AF0E9680EBA8}"/>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46A74443-39CE-3AD6-CD61-CE18CBB8838B}"/>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FAFCD77B-C593-0DA2-B5C8-55C01F92CB77}"/>
              </a:ext>
            </a:extLst>
          </p:cNvPr>
          <p:cNvSpPr>
            <a:spLocks noGrp="1"/>
          </p:cNvSpPr>
          <p:nvPr>
            <p:ph type="sldNum" sz="quarter" idx="18"/>
          </p:nvPr>
        </p:nvSpPr>
        <p:spPr/>
        <p:txBody>
          <a:bodyPr/>
          <a:lstStyle/>
          <a:p>
            <a:pPr>
              <a:defRPr/>
            </a:pPr>
            <a:fld id="{B71924C5-6ED0-AF4E-81FE-E86E76DEEDFE}" type="slidenum">
              <a:rPr lang="en-US" smtClean="0"/>
              <a:pPr>
                <a:defRPr/>
              </a:pPr>
              <a:t>8</a:t>
            </a:fld>
            <a:endParaRPr lang="en-US"/>
          </a:p>
        </p:txBody>
      </p:sp>
      <p:sp>
        <p:nvSpPr>
          <p:cNvPr id="7" name="Rectangle 2">
            <a:extLst>
              <a:ext uri="{FF2B5EF4-FFF2-40B4-BE49-F238E27FC236}">
                <a16:creationId xmlns:a16="http://schemas.microsoft.com/office/drawing/2014/main" id="{46EAF878-4FBE-54D2-01C8-A5E10318DA0C}"/>
              </a:ext>
            </a:extLst>
          </p:cNvPr>
          <p:cNvSpPr>
            <a:spLocks noChangeArrowheads="1"/>
          </p:cNvSpPr>
          <p:nvPr/>
        </p:nvSpPr>
        <p:spPr bwMode="auto">
          <a:xfrm>
            <a:off x="4692506" y="-2133135"/>
            <a:ext cx="6513149" cy="29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6CE177D9-3816-BC10-4CBA-241F8E2C6487}"/>
              </a:ext>
            </a:extLst>
          </p:cNvPr>
          <p:cNvSpPr>
            <a:spLocks noChangeArrowheads="1"/>
          </p:cNvSpPr>
          <p:nvPr/>
        </p:nvSpPr>
        <p:spPr bwMode="auto">
          <a:xfrm flipV="1">
            <a:off x="4692506" y="5750784"/>
            <a:ext cx="65131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2" name="Picture 11">
            <a:extLst>
              <a:ext uri="{FF2B5EF4-FFF2-40B4-BE49-F238E27FC236}">
                <a16:creationId xmlns:a16="http://schemas.microsoft.com/office/drawing/2014/main" id="{25C66CCD-7F02-33C5-D274-199D69C1396D}"/>
              </a:ext>
            </a:extLst>
          </p:cNvPr>
          <p:cNvPicPr>
            <a:picLocks noChangeAspect="1"/>
          </p:cNvPicPr>
          <p:nvPr/>
        </p:nvPicPr>
        <p:blipFill>
          <a:blip r:embed="rId2"/>
          <a:stretch>
            <a:fillRect/>
          </a:stretch>
        </p:blipFill>
        <p:spPr>
          <a:xfrm>
            <a:off x="551657" y="609600"/>
            <a:ext cx="3424561" cy="4101508"/>
          </a:xfrm>
          <a:prstGeom prst="rect">
            <a:avLst/>
          </a:prstGeom>
        </p:spPr>
      </p:pic>
      <p:pic>
        <p:nvPicPr>
          <p:cNvPr id="14" name="Picture 13">
            <a:extLst>
              <a:ext uri="{FF2B5EF4-FFF2-40B4-BE49-F238E27FC236}">
                <a16:creationId xmlns:a16="http://schemas.microsoft.com/office/drawing/2014/main" id="{A2410D02-B506-BCA2-59FF-27FEA2AE5314}"/>
              </a:ext>
            </a:extLst>
          </p:cNvPr>
          <p:cNvPicPr>
            <a:picLocks noChangeAspect="1"/>
          </p:cNvPicPr>
          <p:nvPr/>
        </p:nvPicPr>
        <p:blipFill>
          <a:blip r:embed="rId3"/>
          <a:stretch>
            <a:fillRect/>
          </a:stretch>
        </p:blipFill>
        <p:spPr>
          <a:xfrm>
            <a:off x="4313937" y="892445"/>
            <a:ext cx="3463242" cy="1480141"/>
          </a:xfrm>
          <a:prstGeom prst="rect">
            <a:avLst/>
          </a:prstGeom>
        </p:spPr>
      </p:pic>
    </p:spTree>
    <p:extLst>
      <p:ext uri="{BB962C8B-B14F-4D97-AF65-F5344CB8AC3E}">
        <p14:creationId xmlns:p14="http://schemas.microsoft.com/office/powerpoint/2010/main" val="2654683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3993E4-C653-25B7-E4F8-70D98CB352C1}"/>
              </a:ext>
            </a:extLst>
          </p:cNvPr>
          <p:cNvSpPr>
            <a:spLocks noGrp="1"/>
          </p:cNvSpPr>
          <p:nvPr>
            <p:ph type="body" idx="1"/>
          </p:nvPr>
        </p:nvSpPr>
        <p:spPr/>
        <p:txBody>
          <a:bodyPr/>
          <a:lstStyle/>
          <a:p>
            <a:r>
              <a:rPr lang="en-US" sz="2000" b="1" dirty="0">
                <a:solidFill>
                  <a:schemeClr val="tx1"/>
                </a:solidFill>
              </a:rPr>
              <a:t>Wage growth  +4.5%</a:t>
            </a:r>
          </a:p>
        </p:txBody>
      </p:sp>
      <p:sp>
        <p:nvSpPr>
          <p:cNvPr id="4" name="Date Placeholder 3">
            <a:extLst>
              <a:ext uri="{FF2B5EF4-FFF2-40B4-BE49-F238E27FC236}">
                <a16:creationId xmlns:a16="http://schemas.microsoft.com/office/drawing/2014/main" id="{34D3F11F-44B0-A221-A8DE-EB6B383FC028}"/>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1155E093-40C4-535F-6B24-38E3D3D6FADB}"/>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0B5248A2-ED97-DBE4-7AF8-71EEE76C4043}"/>
              </a:ext>
            </a:extLst>
          </p:cNvPr>
          <p:cNvSpPr>
            <a:spLocks noGrp="1"/>
          </p:cNvSpPr>
          <p:nvPr>
            <p:ph type="sldNum" sz="quarter" idx="18"/>
          </p:nvPr>
        </p:nvSpPr>
        <p:spPr/>
        <p:txBody>
          <a:bodyPr/>
          <a:lstStyle/>
          <a:p>
            <a:pPr>
              <a:defRPr/>
            </a:pPr>
            <a:fld id="{B71924C5-6ED0-AF4E-81FE-E86E76DEEDFE}" type="slidenum">
              <a:rPr lang="en-US" smtClean="0"/>
              <a:pPr>
                <a:defRPr/>
              </a:pPr>
              <a:t>9</a:t>
            </a:fld>
            <a:endParaRPr lang="en-US"/>
          </a:p>
        </p:txBody>
      </p:sp>
      <p:pic>
        <p:nvPicPr>
          <p:cNvPr id="8" name="Picture 7" descr="A graph showing the price of a stock market&#10;&#10;AI-generated content may be incorrect.">
            <a:hlinkClick r:id="rId2"/>
            <a:extLst>
              <a:ext uri="{FF2B5EF4-FFF2-40B4-BE49-F238E27FC236}">
                <a16:creationId xmlns:a16="http://schemas.microsoft.com/office/drawing/2014/main" id="{7C30AEE3-043A-DDC7-47A3-5507E0F2B4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24887" y="926794"/>
            <a:ext cx="6494225" cy="3636766"/>
          </a:xfrm>
          <a:prstGeom prst="rect">
            <a:avLst/>
          </a:prstGeom>
          <a:noFill/>
          <a:ln>
            <a:noFill/>
          </a:ln>
        </p:spPr>
      </p:pic>
    </p:spTree>
    <p:extLst>
      <p:ext uri="{BB962C8B-B14F-4D97-AF65-F5344CB8AC3E}">
        <p14:creationId xmlns:p14="http://schemas.microsoft.com/office/powerpoint/2010/main" val="704155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96CB3-78ED-B243-E59F-66988459AF1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4AC61E5-C65D-93CC-5C07-69BE4346153B}"/>
              </a:ext>
            </a:extLst>
          </p:cNvPr>
          <p:cNvSpPr>
            <a:spLocks noGrp="1"/>
          </p:cNvSpPr>
          <p:nvPr>
            <p:ph type="body" idx="1"/>
          </p:nvPr>
        </p:nvSpPr>
        <p:spPr>
          <a:xfrm>
            <a:off x="0" y="1537618"/>
            <a:ext cx="4429053" cy="1034132"/>
          </a:xfrm>
        </p:spPr>
        <p:txBody>
          <a:bodyPr/>
          <a:lstStyle/>
          <a:p>
            <a:pPr marL="342900" indent="-342900">
              <a:lnSpc>
                <a:spcPct val="100000"/>
              </a:lnSpc>
              <a:buFont typeface="Arial" panose="020B0604020202020204" pitchFamily="34" charset="0"/>
              <a:buChar char="•"/>
            </a:pPr>
            <a:r>
              <a:rPr lang="en-US" sz="1050" b="1" dirty="0">
                <a:solidFill>
                  <a:schemeClr val="accent3">
                    <a:lumMod val="75000"/>
                  </a:schemeClr>
                </a:solidFill>
              </a:rPr>
              <a:t> The Atlanta Fed’s Wage Growth Tracker was unchanged at 4.1%. </a:t>
            </a:r>
          </a:p>
          <a:p>
            <a:pPr marL="342900" indent="-342900">
              <a:lnSpc>
                <a:spcPct val="100000"/>
              </a:lnSpc>
              <a:buFont typeface="Arial" panose="020B0604020202020204" pitchFamily="34" charset="0"/>
              <a:buChar char="•"/>
            </a:pPr>
            <a:endParaRPr lang="en-US" sz="1050" b="1" dirty="0">
              <a:solidFill>
                <a:schemeClr val="accent3">
                  <a:lumMod val="75000"/>
                </a:schemeClr>
              </a:solidFill>
            </a:endParaRPr>
          </a:p>
          <a:p>
            <a:pPr marL="342900" indent="-342900">
              <a:lnSpc>
                <a:spcPct val="100000"/>
              </a:lnSpc>
              <a:buFont typeface="Arial" panose="020B0604020202020204" pitchFamily="34" charset="0"/>
              <a:buChar char="•"/>
            </a:pPr>
            <a:r>
              <a:rPr lang="en-US" sz="1050" b="1" dirty="0">
                <a:solidFill>
                  <a:schemeClr val="accent3">
                    <a:lumMod val="75000"/>
                  </a:schemeClr>
                </a:solidFill>
              </a:rPr>
              <a:t>Wage growth for job switchers increased to 4.6%, </a:t>
            </a:r>
          </a:p>
          <a:p>
            <a:pPr marL="342900" indent="-342900">
              <a:lnSpc>
                <a:spcPct val="100000"/>
              </a:lnSpc>
              <a:buFont typeface="Arial" panose="020B0604020202020204" pitchFamily="34" charset="0"/>
              <a:buChar char="•"/>
            </a:pPr>
            <a:endParaRPr lang="en-US" sz="1050" b="1" dirty="0">
              <a:solidFill>
                <a:schemeClr val="accent3">
                  <a:lumMod val="75000"/>
                </a:schemeClr>
              </a:solidFill>
            </a:endParaRPr>
          </a:p>
          <a:p>
            <a:pPr marL="342900" indent="-342900">
              <a:lnSpc>
                <a:spcPct val="100000"/>
              </a:lnSpc>
              <a:buFont typeface="Arial" panose="020B0604020202020204" pitchFamily="34" charset="0"/>
              <a:buChar char="•"/>
            </a:pPr>
            <a:r>
              <a:rPr lang="en-US" sz="1050" b="1" dirty="0">
                <a:solidFill>
                  <a:schemeClr val="accent3">
                    <a:lumMod val="75000"/>
                  </a:schemeClr>
                </a:solidFill>
              </a:rPr>
              <a:t>while wage growth for job stayers held at 3.8%.</a:t>
            </a:r>
          </a:p>
        </p:txBody>
      </p:sp>
      <p:sp>
        <p:nvSpPr>
          <p:cNvPr id="4" name="Date Placeholder 3">
            <a:extLst>
              <a:ext uri="{FF2B5EF4-FFF2-40B4-BE49-F238E27FC236}">
                <a16:creationId xmlns:a16="http://schemas.microsoft.com/office/drawing/2014/main" id="{BB80EAE1-28E8-264A-418B-A659AF9E3896}"/>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66B02F5F-65F0-A829-32D9-3AF9D66E2453}"/>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11CAD88E-CC78-CFAA-3033-A9308AA23EF5}"/>
              </a:ext>
            </a:extLst>
          </p:cNvPr>
          <p:cNvSpPr>
            <a:spLocks noGrp="1"/>
          </p:cNvSpPr>
          <p:nvPr>
            <p:ph type="sldNum" sz="quarter" idx="18"/>
          </p:nvPr>
        </p:nvSpPr>
        <p:spPr/>
        <p:txBody>
          <a:bodyPr/>
          <a:lstStyle/>
          <a:p>
            <a:pPr>
              <a:defRPr/>
            </a:pPr>
            <a:fld id="{B71924C5-6ED0-AF4E-81FE-E86E76DEEDFE}" type="slidenum">
              <a:rPr lang="en-US" smtClean="0"/>
              <a:pPr>
                <a:defRPr/>
              </a:pPr>
              <a:t>10</a:t>
            </a:fld>
            <a:endParaRPr lang="en-US"/>
          </a:p>
        </p:txBody>
      </p:sp>
      <p:pic>
        <p:nvPicPr>
          <p:cNvPr id="3" name="Picture 2">
            <a:extLst>
              <a:ext uri="{FF2B5EF4-FFF2-40B4-BE49-F238E27FC236}">
                <a16:creationId xmlns:a16="http://schemas.microsoft.com/office/drawing/2014/main" id="{B60ECE41-C525-11E6-39F3-6384629C83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4700" y="718467"/>
            <a:ext cx="4516353" cy="3459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826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BCA09-5D19-D6A7-FECE-C2E472D850A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4AC15D1-C3B0-17C7-5E94-702E7DA9E0AE}"/>
              </a:ext>
            </a:extLst>
          </p:cNvPr>
          <p:cNvSpPr>
            <a:spLocks noGrp="1"/>
          </p:cNvSpPr>
          <p:nvPr>
            <p:ph type="body" idx="1"/>
          </p:nvPr>
        </p:nvSpPr>
        <p:spPr>
          <a:xfrm>
            <a:off x="1801813" y="168985"/>
            <a:ext cx="4429053" cy="606792"/>
          </a:xfrm>
        </p:spPr>
        <p:txBody>
          <a:bodyPr/>
          <a:lstStyle/>
          <a:p>
            <a:pPr algn="ctr"/>
            <a:r>
              <a:rPr lang="en-US" sz="1050" b="1" dirty="0">
                <a:solidFill>
                  <a:schemeClr val="accent3">
                    <a:lumMod val="75000"/>
                  </a:schemeClr>
                </a:solidFill>
              </a:rPr>
              <a:t>Wage plans (sharply higher):</a:t>
            </a:r>
          </a:p>
        </p:txBody>
      </p:sp>
      <p:sp>
        <p:nvSpPr>
          <p:cNvPr id="4" name="Date Placeholder 3">
            <a:extLst>
              <a:ext uri="{FF2B5EF4-FFF2-40B4-BE49-F238E27FC236}">
                <a16:creationId xmlns:a16="http://schemas.microsoft.com/office/drawing/2014/main" id="{F92238E0-1060-497F-AE2B-DF16CF8B52D6}"/>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1857D987-81E7-6EAD-5CE4-11902AD21AE1}"/>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51E15629-F415-2B14-019A-3F2FA2761904}"/>
              </a:ext>
            </a:extLst>
          </p:cNvPr>
          <p:cNvSpPr>
            <a:spLocks noGrp="1"/>
          </p:cNvSpPr>
          <p:nvPr>
            <p:ph type="sldNum" sz="quarter" idx="18"/>
          </p:nvPr>
        </p:nvSpPr>
        <p:spPr/>
        <p:txBody>
          <a:bodyPr/>
          <a:lstStyle/>
          <a:p>
            <a:pPr>
              <a:defRPr/>
            </a:pPr>
            <a:fld id="{B71924C5-6ED0-AF4E-81FE-E86E76DEEDFE}" type="slidenum">
              <a:rPr lang="en-US" smtClean="0"/>
              <a:pPr>
                <a:defRPr/>
              </a:pPr>
              <a:t>11</a:t>
            </a:fld>
            <a:endParaRPr lang="en-US"/>
          </a:p>
        </p:txBody>
      </p:sp>
      <p:pic>
        <p:nvPicPr>
          <p:cNvPr id="7" name="Picture 6">
            <a:extLst>
              <a:ext uri="{FF2B5EF4-FFF2-40B4-BE49-F238E27FC236}">
                <a16:creationId xmlns:a16="http://schemas.microsoft.com/office/drawing/2014/main" id="{311E30F3-E26D-CF87-FB0B-374CB549A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1970" y="694755"/>
            <a:ext cx="5117193" cy="3919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957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BDE9D-4027-41F6-CE6D-68F23E0700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A17655E-91E6-8614-5944-74FFDDE3E4E6}"/>
              </a:ext>
            </a:extLst>
          </p:cNvPr>
          <p:cNvSpPr>
            <a:spLocks noGrp="1"/>
          </p:cNvSpPr>
          <p:nvPr>
            <p:ph type="body" idx="1"/>
          </p:nvPr>
        </p:nvSpPr>
        <p:spPr>
          <a:xfrm>
            <a:off x="852055" y="168985"/>
            <a:ext cx="6504709" cy="606792"/>
          </a:xfrm>
        </p:spPr>
        <p:txBody>
          <a:bodyPr/>
          <a:lstStyle/>
          <a:p>
            <a:pPr algn="ctr"/>
            <a:r>
              <a:rPr lang="en-US" sz="1050" b="1" dirty="0">
                <a:solidFill>
                  <a:schemeClr val="accent3">
                    <a:lumMod val="75000"/>
                  </a:schemeClr>
                </a:solidFill>
              </a:rPr>
              <a:t>Wage growth picked up for job changers but held steady for job stayers.</a:t>
            </a:r>
          </a:p>
        </p:txBody>
      </p:sp>
      <p:sp>
        <p:nvSpPr>
          <p:cNvPr id="4" name="Date Placeholder 3">
            <a:extLst>
              <a:ext uri="{FF2B5EF4-FFF2-40B4-BE49-F238E27FC236}">
                <a16:creationId xmlns:a16="http://schemas.microsoft.com/office/drawing/2014/main" id="{24C44EC9-1150-E23C-D6F4-BF67CAACF85E}"/>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21A20A1E-AE58-0DC8-5B6B-7247EACC9422}"/>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37F4AFE0-8680-51E6-CF0D-B60DB53D132B}"/>
              </a:ext>
            </a:extLst>
          </p:cNvPr>
          <p:cNvSpPr>
            <a:spLocks noGrp="1"/>
          </p:cNvSpPr>
          <p:nvPr>
            <p:ph type="sldNum" sz="quarter" idx="18"/>
          </p:nvPr>
        </p:nvSpPr>
        <p:spPr/>
        <p:txBody>
          <a:bodyPr/>
          <a:lstStyle/>
          <a:p>
            <a:pPr>
              <a:defRPr/>
            </a:pPr>
            <a:fld id="{B71924C5-6ED0-AF4E-81FE-E86E76DEEDFE}" type="slidenum">
              <a:rPr lang="en-US" smtClean="0"/>
              <a:pPr>
                <a:defRPr/>
              </a:pPr>
              <a:t>12</a:t>
            </a:fld>
            <a:endParaRPr lang="en-US"/>
          </a:p>
        </p:txBody>
      </p:sp>
      <p:pic>
        <p:nvPicPr>
          <p:cNvPr id="8" name="Picture 7" descr="A graph showing the growth of the job change&#10;&#10;AI-generated content may be incorrect.">
            <a:extLst>
              <a:ext uri="{FF2B5EF4-FFF2-40B4-BE49-F238E27FC236}">
                <a16:creationId xmlns:a16="http://schemas.microsoft.com/office/drawing/2014/main" id="{7E34C8B4-D660-295B-ADD0-9F8583CE91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7993" y="775777"/>
            <a:ext cx="4992832" cy="3824297"/>
          </a:xfrm>
          <a:prstGeom prst="rect">
            <a:avLst/>
          </a:prstGeom>
          <a:noFill/>
          <a:ln>
            <a:noFill/>
          </a:ln>
        </p:spPr>
      </p:pic>
    </p:spTree>
    <p:extLst>
      <p:ext uri="{BB962C8B-B14F-4D97-AF65-F5344CB8AC3E}">
        <p14:creationId xmlns:p14="http://schemas.microsoft.com/office/powerpoint/2010/main" val="3526077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85575-E705-30CD-E005-23E97F7C759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411F029-D546-8F76-1B1D-4C7E4C2C9DAD}"/>
              </a:ext>
            </a:extLst>
          </p:cNvPr>
          <p:cNvSpPr>
            <a:spLocks noGrp="1"/>
          </p:cNvSpPr>
          <p:nvPr>
            <p:ph type="body" idx="1"/>
          </p:nvPr>
        </p:nvSpPr>
        <p:spPr>
          <a:xfrm>
            <a:off x="242455" y="352915"/>
            <a:ext cx="8274483" cy="419833"/>
          </a:xfrm>
        </p:spPr>
        <p:txBody>
          <a:bodyPr/>
          <a:lstStyle/>
          <a:p>
            <a:pPr algn="ctr">
              <a:lnSpc>
                <a:spcPct val="100000"/>
              </a:lnSpc>
            </a:pPr>
            <a:r>
              <a:rPr lang="en-US" sz="1050" b="1" dirty="0">
                <a:solidFill>
                  <a:schemeClr val="accent3">
                    <a:lumMod val="75000"/>
                  </a:schemeClr>
                </a:solidFill>
              </a:rPr>
              <a:t>Employment contracted for a fifth consecutive month, but firms expect a significant rebound in hiring ahead.</a:t>
            </a:r>
          </a:p>
        </p:txBody>
      </p:sp>
      <p:sp>
        <p:nvSpPr>
          <p:cNvPr id="4" name="Date Placeholder 3">
            <a:extLst>
              <a:ext uri="{FF2B5EF4-FFF2-40B4-BE49-F238E27FC236}">
                <a16:creationId xmlns:a16="http://schemas.microsoft.com/office/drawing/2014/main" id="{389315BE-EBED-B17B-0A2B-C6E329DBD771}"/>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DD0823B2-A566-D44A-CED0-DD718BD4E005}"/>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319E6608-7B1A-8E19-0572-C88F5EDBE1FE}"/>
              </a:ext>
            </a:extLst>
          </p:cNvPr>
          <p:cNvSpPr>
            <a:spLocks noGrp="1"/>
          </p:cNvSpPr>
          <p:nvPr>
            <p:ph type="sldNum" sz="quarter" idx="18"/>
          </p:nvPr>
        </p:nvSpPr>
        <p:spPr/>
        <p:txBody>
          <a:bodyPr/>
          <a:lstStyle/>
          <a:p>
            <a:pPr>
              <a:defRPr/>
            </a:pPr>
            <a:fld id="{B71924C5-6ED0-AF4E-81FE-E86E76DEEDFE}" type="slidenum">
              <a:rPr lang="en-US" smtClean="0"/>
              <a:pPr>
                <a:defRPr/>
              </a:pPr>
              <a:t>13</a:t>
            </a:fld>
            <a:endParaRPr lang="en-US"/>
          </a:p>
        </p:txBody>
      </p:sp>
      <p:pic>
        <p:nvPicPr>
          <p:cNvPr id="3" name="Picture 2">
            <a:extLst>
              <a:ext uri="{FF2B5EF4-FFF2-40B4-BE49-F238E27FC236}">
                <a16:creationId xmlns:a16="http://schemas.microsoft.com/office/drawing/2014/main" id="{C6E56FF0-C249-6BBE-07F0-BFAF3C151F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1813" y="825781"/>
            <a:ext cx="4875068" cy="3734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874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917D7-13EC-B7BD-FCCA-227A53237C45}"/>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103C98EF-1BD5-4EB8-9C8F-422D3596AEB8}"/>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EB466480-C062-FC10-F159-35DB9B3B8BB0}"/>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F8C3D8C4-1298-2628-A847-FC5C52E56399}"/>
              </a:ext>
            </a:extLst>
          </p:cNvPr>
          <p:cNvSpPr>
            <a:spLocks noGrp="1"/>
          </p:cNvSpPr>
          <p:nvPr>
            <p:ph type="sldNum" sz="quarter" idx="18"/>
          </p:nvPr>
        </p:nvSpPr>
        <p:spPr/>
        <p:txBody>
          <a:bodyPr/>
          <a:lstStyle/>
          <a:p>
            <a:pPr>
              <a:defRPr/>
            </a:pPr>
            <a:fld id="{B71924C5-6ED0-AF4E-81FE-E86E76DEEDFE}" type="slidenum">
              <a:rPr lang="en-US" smtClean="0"/>
              <a:pPr>
                <a:defRPr/>
              </a:pPr>
              <a:t>14</a:t>
            </a:fld>
            <a:endParaRPr lang="en-US"/>
          </a:p>
        </p:txBody>
      </p:sp>
      <p:pic>
        <p:nvPicPr>
          <p:cNvPr id="10" name="Picture 9">
            <a:extLst>
              <a:ext uri="{FF2B5EF4-FFF2-40B4-BE49-F238E27FC236}">
                <a16:creationId xmlns:a16="http://schemas.microsoft.com/office/drawing/2014/main" id="{9D3A0243-70D2-7013-9BCF-5417FFC97995}"/>
              </a:ext>
            </a:extLst>
          </p:cNvPr>
          <p:cNvPicPr>
            <a:picLocks noChangeAspect="1"/>
          </p:cNvPicPr>
          <p:nvPr/>
        </p:nvPicPr>
        <p:blipFill>
          <a:blip r:embed="rId2"/>
          <a:stretch>
            <a:fillRect/>
          </a:stretch>
        </p:blipFill>
        <p:spPr>
          <a:xfrm>
            <a:off x="684213" y="388377"/>
            <a:ext cx="7162841" cy="4366745"/>
          </a:xfrm>
          <a:prstGeom prst="rect">
            <a:avLst/>
          </a:prstGeom>
        </p:spPr>
      </p:pic>
    </p:spTree>
    <p:extLst>
      <p:ext uri="{BB962C8B-B14F-4D97-AF65-F5344CB8AC3E}">
        <p14:creationId xmlns:p14="http://schemas.microsoft.com/office/powerpoint/2010/main" val="1485688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F3B1E-7CE4-70A1-77F9-56E4FF7A0F1A}"/>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2C25514F-5336-6AF3-C8EF-1B84816FF0DA}"/>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BECBC1AE-AE36-F404-5DB7-CF7503D13710}"/>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7726036C-E7D2-0797-F15D-71A864057222}"/>
              </a:ext>
            </a:extLst>
          </p:cNvPr>
          <p:cNvSpPr>
            <a:spLocks noGrp="1"/>
          </p:cNvSpPr>
          <p:nvPr>
            <p:ph type="sldNum" sz="quarter" idx="18"/>
          </p:nvPr>
        </p:nvSpPr>
        <p:spPr/>
        <p:txBody>
          <a:bodyPr/>
          <a:lstStyle/>
          <a:p>
            <a:pPr>
              <a:defRPr/>
            </a:pPr>
            <a:fld id="{B71924C5-6ED0-AF4E-81FE-E86E76DEEDFE}" type="slidenum">
              <a:rPr lang="en-US" smtClean="0"/>
              <a:pPr>
                <a:defRPr/>
              </a:pPr>
              <a:t>15</a:t>
            </a:fld>
            <a:endParaRPr lang="en-US"/>
          </a:p>
        </p:txBody>
      </p:sp>
      <p:pic>
        <p:nvPicPr>
          <p:cNvPr id="3" name="Picture 2">
            <a:extLst>
              <a:ext uri="{FF2B5EF4-FFF2-40B4-BE49-F238E27FC236}">
                <a16:creationId xmlns:a16="http://schemas.microsoft.com/office/drawing/2014/main" id="{6076EDE5-7D7C-4AA4-7F7B-57D60CB8DA1F}"/>
              </a:ext>
            </a:extLst>
          </p:cNvPr>
          <p:cNvPicPr>
            <a:picLocks noChangeAspect="1"/>
          </p:cNvPicPr>
          <p:nvPr/>
        </p:nvPicPr>
        <p:blipFill>
          <a:blip r:embed="rId2"/>
          <a:stretch>
            <a:fillRect/>
          </a:stretch>
        </p:blipFill>
        <p:spPr>
          <a:xfrm>
            <a:off x="1235075" y="73535"/>
            <a:ext cx="6019801" cy="4749290"/>
          </a:xfrm>
          <a:prstGeom prst="rect">
            <a:avLst/>
          </a:prstGeom>
        </p:spPr>
      </p:pic>
    </p:spTree>
    <p:extLst>
      <p:ext uri="{BB962C8B-B14F-4D97-AF65-F5344CB8AC3E}">
        <p14:creationId xmlns:p14="http://schemas.microsoft.com/office/powerpoint/2010/main" val="259331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51A5E-AA3A-319E-0060-646F4DA82B3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C9E55C1-2DCF-A0C6-1579-875517D86AA8}"/>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DB857DD4-C06D-6C81-48F2-024E05168C07}"/>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AA65CC24-E4D2-3A5E-6E7D-E2183B74517F}"/>
              </a:ext>
            </a:extLst>
          </p:cNvPr>
          <p:cNvSpPr>
            <a:spLocks noGrp="1"/>
          </p:cNvSpPr>
          <p:nvPr>
            <p:ph type="sldNum" sz="quarter" idx="18"/>
          </p:nvPr>
        </p:nvSpPr>
        <p:spPr/>
        <p:txBody>
          <a:bodyPr/>
          <a:lstStyle/>
          <a:p>
            <a:pPr>
              <a:defRPr/>
            </a:pPr>
            <a:fld id="{B71924C5-6ED0-AF4E-81FE-E86E76DEEDFE}" type="slidenum">
              <a:rPr lang="en-US" smtClean="0"/>
              <a:pPr>
                <a:defRPr/>
              </a:pPr>
              <a:t>16</a:t>
            </a:fld>
            <a:endParaRPr lang="en-US"/>
          </a:p>
        </p:txBody>
      </p:sp>
      <p:pic>
        <p:nvPicPr>
          <p:cNvPr id="8" name="Picture 7">
            <a:extLst>
              <a:ext uri="{FF2B5EF4-FFF2-40B4-BE49-F238E27FC236}">
                <a16:creationId xmlns:a16="http://schemas.microsoft.com/office/drawing/2014/main" id="{474063A0-FAB0-389D-BE01-A9FF1292AE53}"/>
              </a:ext>
            </a:extLst>
          </p:cNvPr>
          <p:cNvPicPr>
            <a:picLocks noChangeAspect="1"/>
          </p:cNvPicPr>
          <p:nvPr/>
        </p:nvPicPr>
        <p:blipFill>
          <a:blip r:embed="rId2"/>
          <a:stretch>
            <a:fillRect/>
          </a:stretch>
        </p:blipFill>
        <p:spPr>
          <a:xfrm>
            <a:off x="1439465" y="102579"/>
            <a:ext cx="5780485" cy="4720246"/>
          </a:xfrm>
          <a:prstGeom prst="rect">
            <a:avLst/>
          </a:prstGeom>
        </p:spPr>
      </p:pic>
    </p:spTree>
    <p:extLst>
      <p:ext uri="{BB962C8B-B14F-4D97-AF65-F5344CB8AC3E}">
        <p14:creationId xmlns:p14="http://schemas.microsoft.com/office/powerpoint/2010/main" val="2901175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67C5B-AFD2-9C90-4B89-DDE942EBDA5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44FF811A-D898-C0B6-90FF-44399849138D}"/>
              </a:ext>
            </a:extLst>
          </p:cNvPr>
          <p:cNvSpPr>
            <a:spLocks noGrp="1"/>
          </p:cNvSpPr>
          <p:nvPr>
            <p:ph type="dt" sz="half" idx="16"/>
          </p:nvPr>
        </p:nvSpPr>
        <p:spPr/>
        <p:txBody>
          <a:bodyPr/>
          <a:lstStyle/>
          <a:p>
            <a:pPr>
              <a:defRPr/>
            </a:pPr>
            <a:fld id="{A7425BA2-4BF8-4479-B17A-8E7649E6D530}" type="datetime4">
              <a:rPr lang="en-US" smtClean="0"/>
              <a:t>February 9, 2026</a:t>
            </a:fld>
            <a:endParaRPr lang="en-US"/>
          </a:p>
        </p:txBody>
      </p:sp>
      <p:sp>
        <p:nvSpPr>
          <p:cNvPr id="5" name="Footer Placeholder 4">
            <a:extLst>
              <a:ext uri="{FF2B5EF4-FFF2-40B4-BE49-F238E27FC236}">
                <a16:creationId xmlns:a16="http://schemas.microsoft.com/office/drawing/2014/main" id="{C5F2D03C-71A4-0A19-A8B7-6512E7B1A974}"/>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C7AE8F13-8EB2-9A5F-CABB-495D461F5447}"/>
              </a:ext>
            </a:extLst>
          </p:cNvPr>
          <p:cNvSpPr>
            <a:spLocks noGrp="1"/>
          </p:cNvSpPr>
          <p:nvPr>
            <p:ph type="sldNum" sz="quarter" idx="18"/>
          </p:nvPr>
        </p:nvSpPr>
        <p:spPr/>
        <p:txBody>
          <a:bodyPr/>
          <a:lstStyle/>
          <a:p>
            <a:pPr>
              <a:defRPr/>
            </a:pPr>
            <a:fld id="{B71924C5-6ED0-AF4E-81FE-E86E76DEEDFE}" type="slidenum">
              <a:rPr lang="en-US" smtClean="0"/>
              <a:pPr>
                <a:defRPr/>
              </a:pPr>
              <a:t>17</a:t>
            </a:fld>
            <a:endParaRPr lang="en-US"/>
          </a:p>
        </p:txBody>
      </p:sp>
      <p:sp>
        <p:nvSpPr>
          <p:cNvPr id="3" name="TextBox 2">
            <a:extLst>
              <a:ext uri="{FF2B5EF4-FFF2-40B4-BE49-F238E27FC236}">
                <a16:creationId xmlns:a16="http://schemas.microsoft.com/office/drawing/2014/main" id="{5DD52CFE-6C72-4FA6-3274-5C22F5FEDF89}"/>
              </a:ext>
            </a:extLst>
          </p:cNvPr>
          <p:cNvSpPr txBox="1"/>
          <p:nvPr/>
        </p:nvSpPr>
        <p:spPr>
          <a:xfrm>
            <a:off x="2052205" y="1210436"/>
            <a:ext cx="4575462" cy="523220"/>
          </a:xfrm>
          <a:prstGeom prst="rect">
            <a:avLst/>
          </a:prstGeom>
          <a:noFill/>
        </p:spPr>
        <p:txBody>
          <a:bodyPr wrap="square">
            <a:spAutoFit/>
          </a:bodyPr>
          <a:lstStyle/>
          <a:p>
            <a:r>
              <a:rPr lang="en-US" sz="14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2"/>
              </a:rPr>
              <a:t>https://youtube.com/watch?v=KKCHYFg24s4&amp;si=p8maMyD50pMM_h9a</a:t>
            </a:r>
            <a:endParaRPr lang="en-US" dirty="0"/>
          </a:p>
        </p:txBody>
      </p:sp>
      <p:sp>
        <p:nvSpPr>
          <p:cNvPr id="7" name="TextBox 6">
            <a:extLst>
              <a:ext uri="{FF2B5EF4-FFF2-40B4-BE49-F238E27FC236}">
                <a16:creationId xmlns:a16="http://schemas.microsoft.com/office/drawing/2014/main" id="{EE4222A3-C1DE-D9DD-5C7A-CCF63387B747}"/>
              </a:ext>
            </a:extLst>
          </p:cNvPr>
          <p:cNvSpPr txBox="1"/>
          <p:nvPr/>
        </p:nvSpPr>
        <p:spPr>
          <a:xfrm>
            <a:off x="1166813" y="187036"/>
            <a:ext cx="6508605" cy="523220"/>
          </a:xfrm>
          <a:prstGeom prst="rect">
            <a:avLst/>
          </a:prstGeom>
          <a:noFill/>
        </p:spPr>
        <p:txBody>
          <a:bodyPr wrap="square" rtlCol="0">
            <a:spAutoFit/>
          </a:bodyPr>
          <a:lstStyle/>
          <a:p>
            <a:pPr algn="ctr"/>
            <a:r>
              <a:rPr lang="en-US" sz="2800" dirty="0"/>
              <a:t>True Inflation</a:t>
            </a:r>
            <a:endParaRPr lang="en-US" dirty="0"/>
          </a:p>
        </p:txBody>
      </p:sp>
    </p:spTree>
    <p:extLst>
      <p:ext uri="{BB962C8B-B14F-4D97-AF65-F5344CB8AC3E}">
        <p14:creationId xmlns:p14="http://schemas.microsoft.com/office/powerpoint/2010/main" val="1321138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B7D9F-ED5B-748B-4EC0-174B9C0B78A5}"/>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70F87ED4-69A3-10CB-7484-D00F179D1F97}"/>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F3944336-27D5-FA11-FE55-B38134E45D10}"/>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044020A0-B13F-9CC2-E524-A488F2D471FF}"/>
              </a:ext>
            </a:extLst>
          </p:cNvPr>
          <p:cNvSpPr>
            <a:spLocks noGrp="1"/>
          </p:cNvSpPr>
          <p:nvPr>
            <p:ph type="sldNum" sz="quarter" idx="18"/>
          </p:nvPr>
        </p:nvSpPr>
        <p:spPr/>
        <p:txBody>
          <a:bodyPr/>
          <a:lstStyle/>
          <a:p>
            <a:pPr>
              <a:defRPr/>
            </a:pPr>
            <a:fld id="{B71924C5-6ED0-AF4E-81FE-E86E76DEEDFE}" type="slidenum">
              <a:rPr lang="en-US" smtClean="0"/>
              <a:pPr>
                <a:defRPr/>
              </a:pPr>
              <a:t>18</a:t>
            </a:fld>
            <a:endParaRPr lang="en-US"/>
          </a:p>
        </p:txBody>
      </p:sp>
      <p:sp>
        <p:nvSpPr>
          <p:cNvPr id="12" name="TextBox 11">
            <a:extLst>
              <a:ext uri="{FF2B5EF4-FFF2-40B4-BE49-F238E27FC236}">
                <a16:creationId xmlns:a16="http://schemas.microsoft.com/office/drawing/2014/main" id="{983F3C81-2F9F-49BE-F7FF-6F2255CC9156}"/>
              </a:ext>
            </a:extLst>
          </p:cNvPr>
          <p:cNvSpPr txBox="1"/>
          <p:nvPr/>
        </p:nvSpPr>
        <p:spPr>
          <a:xfrm>
            <a:off x="858982" y="436418"/>
            <a:ext cx="7578436" cy="292388"/>
          </a:xfrm>
          <a:prstGeom prst="rect">
            <a:avLst/>
          </a:prstGeom>
          <a:noFill/>
        </p:spPr>
        <p:txBody>
          <a:bodyPr wrap="square" rtlCol="0">
            <a:spAutoFit/>
          </a:bodyPr>
          <a:lstStyle/>
          <a:p>
            <a:pPr algn="ctr"/>
            <a:r>
              <a:rPr lang="en-US" dirty="0">
                <a:solidFill>
                  <a:schemeClr val="accent3">
                    <a:lumMod val="75000"/>
                  </a:schemeClr>
                </a:solidFill>
              </a:rPr>
              <a:t>The share of US homes without a mortgage has grown from 33% in 2010 to 40%</a:t>
            </a:r>
          </a:p>
        </p:txBody>
      </p:sp>
      <p:pic>
        <p:nvPicPr>
          <p:cNvPr id="13" name="Picture 12" descr="A graph showing a line going up&#10;&#10;AI-generated content may be incorrect.">
            <a:extLst>
              <a:ext uri="{FF2B5EF4-FFF2-40B4-BE49-F238E27FC236}">
                <a16:creationId xmlns:a16="http://schemas.microsoft.com/office/drawing/2014/main" id="{193D1935-873C-7E0B-A8AB-B45F293ECC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5950" y="1085850"/>
            <a:ext cx="5372100" cy="2971800"/>
          </a:xfrm>
          <a:prstGeom prst="rect">
            <a:avLst/>
          </a:prstGeom>
          <a:noFill/>
          <a:ln>
            <a:noFill/>
          </a:ln>
        </p:spPr>
      </p:pic>
    </p:spTree>
    <p:extLst>
      <p:ext uri="{BB962C8B-B14F-4D97-AF65-F5344CB8AC3E}">
        <p14:creationId xmlns:p14="http://schemas.microsoft.com/office/powerpoint/2010/main" val="2740341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679DB-D3F7-028E-A86B-18091D889972}"/>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E7F897C3-9889-FCF6-6180-2F3BB5554BE1}"/>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9FA2B8F1-777C-5425-1D8E-2DEF02B3D3A4}"/>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888A2566-5714-B31D-C5D6-E40E85381477}"/>
              </a:ext>
            </a:extLst>
          </p:cNvPr>
          <p:cNvSpPr>
            <a:spLocks noGrp="1"/>
          </p:cNvSpPr>
          <p:nvPr>
            <p:ph type="sldNum" sz="quarter" idx="18"/>
          </p:nvPr>
        </p:nvSpPr>
        <p:spPr/>
        <p:txBody>
          <a:bodyPr/>
          <a:lstStyle/>
          <a:p>
            <a:pPr>
              <a:defRPr/>
            </a:pPr>
            <a:fld id="{B71924C5-6ED0-AF4E-81FE-E86E76DEEDFE}" type="slidenum">
              <a:rPr lang="en-US" smtClean="0"/>
              <a:pPr>
                <a:defRPr/>
              </a:pPr>
              <a:t>19</a:t>
            </a:fld>
            <a:endParaRPr lang="en-US"/>
          </a:p>
        </p:txBody>
      </p:sp>
      <p:sp>
        <p:nvSpPr>
          <p:cNvPr id="2" name="TextBox 1">
            <a:extLst>
              <a:ext uri="{FF2B5EF4-FFF2-40B4-BE49-F238E27FC236}">
                <a16:creationId xmlns:a16="http://schemas.microsoft.com/office/drawing/2014/main" id="{FA85D785-22B9-2ECD-0438-B5B66A22D1DF}"/>
              </a:ext>
            </a:extLst>
          </p:cNvPr>
          <p:cNvSpPr txBox="1"/>
          <p:nvPr/>
        </p:nvSpPr>
        <p:spPr>
          <a:xfrm>
            <a:off x="531813" y="422564"/>
            <a:ext cx="7545387" cy="892552"/>
          </a:xfrm>
          <a:prstGeom prst="rect">
            <a:avLst/>
          </a:prstGeom>
          <a:noFill/>
        </p:spPr>
        <p:txBody>
          <a:bodyPr wrap="square" rtlCol="0">
            <a:spAutoFit/>
          </a:bodyPr>
          <a:lstStyle/>
          <a:p>
            <a:pPr algn="ctr"/>
            <a:r>
              <a:rPr lang="en-US" dirty="0">
                <a:solidFill>
                  <a:schemeClr val="accent3">
                    <a:lumMod val="75000"/>
                  </a:schemeClr>
                </a:solidFill>
              </a:rPr>
              <a:t>BLS clarified that the missed October data will cause a shelter CPI spike in April 2026. The chart below shows Morgan Stanley’s shelter inflation forecasts.</a:t>
            </a:r>
            <a:br>
              <a:rPr lang="en-US" dirty="0">
                <a:solidFill>
                  <a:schemeClr val="accent3">
                    <a:lumMod val="75000"/>
                  </a:schemeClr>
                </a:solidFill>
              </a:rPr>
            </a:br>
            <a:r>
              <a:rPr lang="en-US" dirty="0">
                <a:solidFill>
                  <a:schemeClr val="accent3">
                    <a:lumMod val="75000"/>
                  </a:schemeClr>
                </a:solidFill>
              </a:rPr>
              <a:t>Source: </a:t>
            </a:r>
            <a:r>
              <a:rPr lang="en-US" u="sng" dirty="0">
                <a:hlinkClick r:id="rId2"/>
              </a:rPr>
              <a:t>Morgan Stanley Research</a:t>
            </a:r>
            <a:r>
              <a:rPr lang="en-US" dirty="0"/>
              <a:t>   </a:t>
            </a:r>
            <a:br>
              <a:rPr lang="en-US" dirty="0"/>
            </a:br>
            <a:endParaRPr lang="en-US" dirty="0"/>
          </a:p>
        </p:txBody>
      </p:sp>
      <p:pic>
        <p:nvPicPr>
          <p:cNvPr id="3" name="Picture 2" descr="A graph of a number of people&#10;&#10;AI-generated content may be incorrect.">
            <a:extLst>
              <a:ext uri="{FF2B5EF4-FFF2-40B4-BE49-F238E27FC236}">
                <a16:creationId xmlns:a16="http://schemas.microsoft.com/office/drawing/2014/main" id="{0C4EBA9D-ADD8-956F-4CB5-0AF296E475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31474" y="1205345"/>
            <a:ext cx="4681052" cy="3319895"/>
          </a:xfrm>
          <a:prstGeom prst="rect">
            <a:avLst/>
          </a:prstGeom>
          <a:noFill/>
          <a:ln>
            <a:noFill/>
          </a:ln>
        </p:spPr>
      </p:pic>
    </p:spTree>
    <p:extLst>
      <p:ext uri="{BB962C8B-B14F-4D97-AF65-F5344CB8AC3E}">
        <p14:creationId xmlns:p14="http://schemas.microsoft.com/office/powerpoint/2010/main" val="920643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43E85-6461-3443-8B02-55487A0C247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EB0C2EB8-638F-3909-08ED-1AA36C13C67C}"/>
              </a:ext>
            </a:extLst>
          </p:cNvPr>
          <p:cNvSpPr>
            <a:spLocks noGrp="1"/>
          </p:cNvSpPr>
          <p:nvPr>
            <p:ph type="dt" sz="half" idx="16"/>
          </p:nvPr>
        </p:nvSpPr>
        <p:spPr/>
        <p:txBody>
          <a:bodyPr/>
          <a:lstStyle/>
          <a:p>
            <a:pPr>
              <a:defRPr/>
            </a:pPr>
            <a:fld id="{A7425BA2-4BF8-4479-B17A-8E7649E6D530}" type="datetime4">
              <a:rPr lang="en-US" smtClean="0"/>
              <a:t>February 9, 2026</a:t>
            </a:fld>
            <a:endParaRPr lang="en-US"/>
          </a:p>
        </p:txBody>
      </p:sp>
      <p:sp>
        <p:nvSpPr>
          <p:cNvPr id="5" name="Footer Placeholder 4">
            <a:extLst>
              <a:ext uri="{FF2B5EF4-FFF2-40B4-BE49-F238E27FC236}">
                <a16:creationId xmlns:a16="http://schemas.microsoft.com/office/drawing/2014/main" id="{823F9F22-2700-AC6D-11EE-BC15A7B79DFF}"/>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250C4A1B-38CD-43DD-1586-66E24A2D7DF5}"/>
              </a:ext>
            </a:extLst>
          </p:cNvPr>
          <p:cNvSpPr>
            <a:spLocks noGrp="1"/>
          </p:cNvSpPr>
          <p:nvPr>
            <p:ph type="sldNum" sz="quarter" idx="18"/>
          </p:nvPr>
        </p:nvSpPr>
        <p:spPr/>
        <p:txBody>
          <a:bodyPr/>
          <a:lstStyle/>
          <a:p>
            <a:pPr>
              <a:defRPr/>
            </a:pPr>
            <a:fld id="{B71924C5-6ED0-AF4E-81FE-E86E76DEEDFE}" type="slidenum">
              <a:rPr lang="en-US" smtClean="0"/>
              <a:pPr>
                <a:defRPr/>
              </a:pPr>
              <a:t>20</a:t>
            </a:fld>
            <a:endParaRPr lang="en-US"/>
          </a:p>
        </p:txBody>
      </p:sp>
      <p:pic>
        <p:nvPicPr>
          <p:cNvPr id="12" name="Picture 11" descr="A graph showing the price of a housing market&#10;&#10;AI-generated content may be incorrect.">
            <a:hlinkClick r:id="rId2" tgtFrame="_blank"/>
            <a:extLst>
              <a:ext uri="{FF2B5EF4-FFF2-40B4-BE49-F238E27FC236}">
                <a16:creationId xmlns:a16="http://schemas.microsoft.com/office/drawing/2014/main" id="{2F463E46-72FA-1C76-6D9A-3943011B37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2108" y="231020"/>
            <a:ext cx="6560127" cy="4230288"/>
          </a:xfrm>
          <a:prstGeom prst="rect">
            <a:avLst/>
          </a:prstGeom>
          <a:noFill/>
          <a:ln>
            <a:noFill/>
          </a:ln>
        </p:spPr>
      </p:pic>
    </p:spTree>
    <p:extLst>
      <p:ext uri="{BB962C8B-B14F-4D97-AF65-F5344CB8AC3E}">
        <p14:creationId xmlns:p14="http://schemas.microsoft.com/office/powerpoint/2010/main" val="214307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522D6-73C8-A8F7-4234-D6EC24FBCFC2}"/>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D3F8853F-6D49-8BD1-E158-71CF35182143}"/>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CD80C4BF-AB9B-B7F6-1E9B-06A2FCA8F750}"/>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71716BCE-E5E6-EAA7-B66B-AA68BDF2FB28}"/>
              </a:ext>
            </a:extLst>
          </p:cNvPr>
          <p:cNvSpPr>
            <a:spLocks noGrp="1"/>
          </p:cNvSpPr>
          <p:nvPr>
            <p:ph type="sldNum" sz="quarter" idx="18"/>
          </p:nvPr>
        </p:nvSpPr>
        <p:spPr/>
        <p:txBody>
          <a:bodyPr/>
          <a:lstStyle/>
          <a:p>
            <a:pPr>
              <a:defRPr/>
            </a:pPr>
            <a:fld id="{B71924C5-6ED0-AF4E-81FE-E86E76DEEDFE}" type="slidenum">
              <a:rPr lang="en-US" smtClean="0"/>
              <a:pPr>
                <a:defRPr/>
              </a:pPr>
              <a:t>21</a:t>
            </a:fld>
            <a:endParaRPr lang="en-US"/>
          </a:p>
        </p:txBody>
      </p:sp>
      <p:sp>
        <p:nvSpPr>
          <p:cNvPr id="2" name="TextBox 1">
            <a:extLst>
              <a:ext uri="{FF2B5EF4-FFF2-40B4-BE49-F238E27FC236}">
                <a16:creationId xmlns:a16="http://schemas.microsoft.com/office/drawing/2014/main" id="{269F912E-446D-9815-5D9F-5D040363458F}"/>
              </a:ext>
            </a:extLst>
          </p:cNvPr>
          <p:cNvSpPr txBox="1"/>
          <p:nvPr/>
        </p:nvSpPr>
        <p:spPr>
          <a:xfrm>
            <a:off x="415636" y="374073"/>
            <a:ext cx="8368146" cy="692497"/>
          </a:xfrm>
          <a:prstGeom prst="rect">
            <a:avLst/>
          </a:prstGeom>
          <a:noFill/>
        </p:spPr>
        <p:txBody>
          <a:bodyPr wrap="square" rtlCol="0">
            <a:spAutoFit/>
          </a:bodyPr>
          <a:lstStyle/>
          <a:p>
            <a:pPr algn="ctr"/>
            <a:r>
              <a:rPr lang="en-US" dirty="0">
                <a:solidFill>
                  <a:schemeClr val="accent3">
                    <a:lumMod val="75000"/>
                  </a:schemeClr>
                </a:solidFill>
              </a:rPr>
              <a:t>Our estimates suggest hard data continue to imply above-trend growth rates in the US, while soft data have been signaling weakness.</a:t>
            </a:r>
            <a:br>
              <a:rPr lang="en-US" dirty="0"/>
            </a:br>
            <a:endParaRPr lang="en-US" dirty="0"/>
          </a:p>
        </p:txBody>
      </p:sp>
      <p:pic>
        <p:nvPicPr>
          <p:cNvPr id="3" name="Picture 2" descr="A graph of a graph&#10;&#10;AI-generated content may be incorrect.">
            <a:extLst>
              <a:ext uri="{FF2B5EF4-FFF2-40B4-BE49-F238E27FC236}">
                <a16:creationId xmlns:a16="http://schemas.microsoft.com/office/drawing/2014/main" id="{E072168A-53F6-339E-4975-2F0BB29D95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71253" y="906108"/>
            <a:ext cx="4833505" cy="3702259"/>
          </a:xfrm>
          <a:prstGeom prst="rect">
            <a:avLst/>
          </a:prstGeom>
          <a:noFill/>
          <a:ln>
            <a:noFill/>
          </a:ln>
        </p:spPr>
      </p:pic>
    </p:spTree>
    <p:extLst>
      <p:ext uri="{BB962C8B-B14F-4D97-AF65-F5344CB8AC3E}">
        <p14:creationId xmlns:p14="http://schemas.microsoft.com/office/powerpoint/2010/main" val="2711971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9EBC7-5F6D-5826-6E3F-59E7D99CE13B}"/>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4DC67C91-CB35-1671-7992-BB424AD2C8C1}"/>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B1B3F9D2-BEBE-A456-D932-B0417C3B911D}"/>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EBDC5FB3-B2C6-FC15-B95B-65876F1455AC}"/>
              </a:ext>
            </a:extLst>
          </p:cNvPr>
          <p:cNvSpPr>
            <a:spLocks noGrp="1"/>
          </p:cNvSpPr>
          <p:nvPr>
            <p:ph type="sldNum" sz="quarter" idx="18"/>
          </p:nvPr>
        </p:nvSpPr>
        <p:spPr/>
        <p:txBody>
          <a:bodyPr/>
          <a:lstStyle/>
          <a:p>
            <a:pPr>
              <a:defRPr/>
            </a:pPr>
            <a:fld id="{B71924C5-6ED0-AF4E-81FE-E86E76DEEDFE}" type="slidenum">
              <a:rPr lang="en-US" smtClean="0"/>
              <a:pPr>
                <a:defRPr/>
              </a:pPr>
              <a:t>22</a:t>
            </a:fld>
            <a:endParaRPr lang="en-US"/>
          </a:p>
        </p:txBody>
      </p:sp>
      <p:sp>
        <p:nvSpPr>
          <p:cNvPr id="3" name="TextBox 2">
            <a:extLst>
              <a:ext uri="{FF2B5EF4-FFF2-40B4-BE49-F238E27FC236}">
                <a16:creationId xmlns:a16="http://schemas.microsoft.com/office/drawing/2014/main" id="{48B9A126-002F-C798-03B0-592D9ACF4859}"/>
              </a:ext>
            </a:extLst>
          </p:cNvPr>
          <p:cNvSpPr txBox="1"/>
          <p:nvPr/>
        </p:nvSpPr>
        <p:spPr>
          <a:xfrm>
            <a:off x="741218" y="658091"/>
            <a:ext cx="7661564" cy="2492990"/>
          </a:xfrm>
          <a:prstGeom prst="rect">
            <a:avLst/>
          </a:prstGeom>
          <a:noFill/>
        </p:spPr>
        <p:txBody>
          <a:bodyPr wrap="square" rtlCol="0">
            <a:spAutoFit/>
          </a:bodyPr>
          <a:lstStyle/>
          <a:p>
            <a:r>
              <a:rPr lang="en-US" dirty="0">
                <a:solidFill>
                  <a:schemeClr val="accent3">
                    <a:lumMod val="75000"/>
                  </a:schemeClr>
                </a:solidFill>
              </a:rPr>
              <a:t>Source Material for Economic updates-</a:t>
            </a:r>
          </a:p>
          <a:p>
            <a:r>
              <a:rPr lang="en-US" dirty="0">
                <a:solidFill>
                  <a:schemeClr val="accent3">
                    <a:lumMod val="75000"/>
                  </a:schemeClr>
                </a:solidFill>
              </a:rPr>
              <a:t> </a:t>
            </a:r>
          </a:p>
          <a:p>
            <a:r>
              <a:rPr lang="en-US" u="sng" dirty="0">
                <a:solidFill>
                  <a:schemeClr val="accent3">
                    <a:lumMod val="75000"/>
                  </a:schemeClr>
                </a:solidFill>
                <a:hlinkClick r:id="rId2">
                  <a:extLst>
                    <a:ext uri="{A12FA001-AC4F-418D-AE19-62706E023703}">
                      <ahyp:hlinkClr xmlns:ahyp="http://schemas.microsoft.com/office/drawing/2018/hyperlinkcolor" val="tx"/>
                    </a:ext>
                  </a:extLst>
                </a:hlinkClick>
              </a:rPr>
              <a:t>Housing Market Set for a 2026 Comeback, NAR Predicts</a:t>
            </a:r>
            <a:r>
              <a:rPr lang="en-US" dirty="0">
                <a:solidFill>
                  <a:schemeClr val="accent3">
                    <a:lumMod val="75000"/>
                  </a:schemeClr>
                </a:solidFill>
              </a:rPr>
              <a:t>- </a:t>
            </a:r>
            <a:r>
              <a:rPr lang="en-US" u="sng" dirty="0">
                <a:solidFill>
                  <a:schemeClr val="accent3">
                    <a:lumMod val="60000"/>
                    <a:lumOff val="40000"/>
                  </a:schemeClr>
                </a:solidFill>
                <a:hlinkClick r:id="rId2">
                  <a:extLst>
                    <a:ext uri="{A12FA001-AC4F-418D-AE19-62706E023703}">
                      <ahyp:hlinkClr xmlns:ahyp="http://schemas.microsoft.com/office/drawing/2018/hyperlinkcolor" val="tx"/>
                    </a:ext>
                  </a:extLst>
                </a:hlinkClick>
              </a:rPr>
              <a:t>https://www.nar.realtor/magazine/real-estate-news/economy/housing-market-set-for-a-2026-comeback-nar-predicts</a:t>
            </a:r>
            <a:endParaRPr lang="en-US" dirty="0">
              <a:solidFill>
                <a:schemeClr val="accent3">
                  <a:lumMod val="60000"/>
                  <a:lumOff val="40000"/>
                </a:schemeClr>
              </a:solidFill>
            </a:endParaRPr>
          </a:p>
          <a:p>
            <a:r>
              <a:rPr lang="en-US" dirty="0">
                <a:solidFill>
                  <a:schemeClr val="accent3">
                    <a:lumMod val="60000"/>
                    <a:lumOff val="40000"/>
                  </a:schemeClr>
                </a:solidFill>
              </a:rPr>
              <a:t> </a:t>
            </a:r>
          </a:p>
          <a:p>
            <a:r>
              <a:rPr lang="en-US" u="sng" dirty="0">
                <a:solidFill>
                  <a:schemeClr val="accent3">
                    <a:lumMod val="75000"/>
                  </a:schemeClr>
                </a:solidFill>
              </a:rPr>
              <a:t>Apartment rents drop further, with vacancies at a record high-  </a:t>
            </a:r>
            <a:r>
              <a:rPr lang="en-US" u="sng" dirty="0">
                <a:solidFill>
                  <a:schemeClr val="accent3">
                    <a:lumMod val="60000"/>
                    <a:lumOff val="40000"/>
                  </a:schemeClr>
                </a:solidFill>
                <a:hlinkClick r:id="rId3">
                  <a:extLst>
                    <a:ext uri="{A12FA001-AC4F-418D-AE19-62706E023703}">
                      <ahyp:hlinkClr xmlns:ahyp="http://schemas.microsoft.com/office/drawing/2018/hyperlinkcolor" val="tx"/>
                    </a:ext>
                  </a:extLst>
                </a:hlinkClick>
              </a:rPr>
              <a:t>https://www.cnbc.com/2025/12/02/apartment-rents-vacancies-november.html?utm_source=substack&amp;utm_medium=email</a:t>
            </a:r>
            <a:endParaRPr lang="en-US" u="sng" dirty="0">
              <a:solidFill>
                <a:schemeClr val="accent3">
                  <a:lumMod val="60000"/>
                  <a:lumOff val="40000"/>
                </a:schemeClr>
              </a:solidFill>
            </a:endParaRPr>
          </a:p>
          <a:p>
            <a:endParaRPr lang="en-US" dirty="0">
              <a:solidFill>
                <a:schemeClr val="accent3">
                  <a:lumMod val="60000"/>
                  <a:lumOff val="40000"/>
                </a:schemeClr>
              </a:solidFill>
            </a:endParaRPr>
          </a:p>
          <a:p>
            <a:r>
              <a:rPr lang="en-US" u="sng" dirty="0">
                <a:solidFill>
                  <a:schemeClr val="accent3">
                    <a:lumMod val="75000"/>
                  </a:schemeClr>
                </a:solidFill>
              </a:rPr>
              <a:t>Mortgage rates move higher after the Fed rate cut, causing loan demand to </a:t>
            </a:r>
            <a:r>
              <a:rPr lang="en-US" u="sng" dirty="0">
                <a:solidFill>
                  <a:schemeClr val="accent3">
                    <a:lumMod val="60000"/>
                    <a:lumOff val="40000"/>
                  </a:schemeClr>
                </a:solidFill>
              </a:rPr>
              <a:t>drop-https://www.cnbc.com/2025/12/17/mortgage-rates-moved-higher-after-fed-rate-cut.html?usqp=mq331AQIUAKwASCAAgM=&amp;amp_kit=1&amp;recirc=taboolainternal</a:t>
            </a:r>
            <a:endParaRPr lang="en-US" dirty="0">
              <a:solidFill>
                <a:schemeClr val="accent3">
                  <a:lumMod val="60000"/>
                  <a:lumOff val="40000"/>
                </a:schemeClr>
              </a:solidFill>
            </a:endParaRPr>
          </a:p>
        </p:txBody>
      </p:sp>
    </p:spTree>
    <p:extLst>
      <p:ext uri="{BB962C8B-B14F-4D97-AF65-F5344CB8AC3E}">
        <p14:creationId xmlns:p14="http://schemas.microsoft.com/office/powerpoint/2010/main" val="839763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C3582-EAA7-239F-A965-45914ED80AC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2C227C5-31BE-9350-420A-FFB21BFF5A0E}"/>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C960C508-E801-B441-5612-B392F41E80D0}"/>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463AA3EC-9155-91D5-A97A-3D9730ADA6B4}"/>
              </a:ext>
            </a:extLst>
          </p:cNvPr>
          <p:cNvSpPr>
            <a:spLocks noGrp="1"/>
          </p:cNvSpPr>
          <p:nvPr>
            <p:ph type="sldNum" sz="quarter" idx="18"/>
          </p:nvPr>
        </p:nvSpPr>
        <p:spPr/>
        <p:txBody>
          <a:bodyPr/>
          <a:lstStyle/>
          <a:p>
            <a:pPr>
              <a:defRPr/>
            </a:pPr>
            <a:fld id="{B71924C5-6ED0-AF4E-81FE-E86E76DEEDFE}" type="slidenum">
              <a:rPr lang="en-US" smtClean="0"/>
              <a:pPr>
                <a:defRPr/>
              </a:pPr>
              <a:t>23</a:t>
            </a:fld>
            <a:endParaRPr lang="en-US"/>
          </a:p>
        </p:txBody>
      </p:sp>
      <p:sp>
        <p:nvSpPr>
          <p:cNvPr id="10" name="TextBox 9">
            <a:extLst>
              <a:ext uri="{FF2B5EF4-FFF2-40B4-BE49-F238E27FC236}">
                <a16:creationId xmlns:a16="http://schemas.microsoft.com/office/drawing/2014/main" id="{2FFFC31B-8380-96F8-890D-1073C4FF7A69}"/>
              </a:ext>
            </a:extLst>
          </p:cNvPr>
          <p:cNvSpPr txBox="1"/>
          <p:nvPr/>
        </p:nvSpPr>
        <p:spPr>
          <a:xfrm>
            <a:off x="803564" y="498764"/>
            <a:ext cx="7446818" cy="292388"/>
          </a:xfrm>
          <a:prstGeom prst="rect">
            <a:avLst/>
          </a:prstGeom>
          <a:noFill/>
        </p:spPr>
        <p:txBody>
          <a:bodyPr wrap="square" rtlCol="0">
            <a:spAutoFit/>
          </a:bodyPr>
          <a:lstStyle/>
          <a:p>
            <a:pPr algn="ctr"/>
            <a:r>
              <a:rPr lang="en-US" dirty="0">
                <a:solidFill>
                  <a:schemeClr val="accent3">
                    <a:lumMod val="75000"/>
                  </a:schemeClr>
                </a:solidFill>
              </a:rPr>
              <a:t>The Atlanta Fed’s GDPNow model is now tracking Q4 GDP at 2.7%, down from 3.0% on December 23</a:t>
            </a:r>
          </a:p>
        </p:txBody>
      </p:sp>
      <p:pic>
        <p:nvPicPr>
          <p:cNvPr id="12" name="Picture 11">
            <a:extLst>
              <a:ext uri="{FF2B5EF4-FFF2-40B4-BE49-F238E27FC236}">
                <a16:creationId xmlns:a16="http://schemas.microsoft.com/office/drawing/2014/main" id="{D82A8C8C-3106-C3F0-92BB-9C1A8A1F258C}"/>
              </a:ext>
            </a:extLst>
          </p:cNvPr>
          <p:cNvPicPr>
            <a:picLocks noChangeAspect="1"/>
          </p:cNvPicPr>
          <p:nvPr/>
        </p:nvPicPr>
        <p:blipFill>
          <a:blip r:embed="rId2"/>
          <a:stretch>
            <a:fillRect/>
          </a:stretch>
        </p:blipFill>
        <p:spPr>
          <a:xfrm>
            <a:off x="346363" y="1080348"/>
            <a:ext cx="4315692" cy="3184876"/>
          </a:xfrm>
          <a:prstGeom prst="rect">
            <a:avLst/>
          </a:prstGeom>
        </p:spPr>
      </p:pic>
      <p:pic>
        <p:nvPicPr>
          <p:cNvPr id="13" name="Picture 12">
            <a:extLst>
              <a:ext uri="{FF2B5EF4-FFF2-40B4-BE49-F238E27FC236}">
                <a16:creationId xmlns:a16="http://schemas.microsoft.com/office/drawing/2014/main" id="{37BB5A7A-DA89-2D45-22AF-1988CA227B3E}"/>
              </a:ext>
            </a:extLst>
          </p:cNvPr>
          <p:cNvPicPr>
            <a:picLocks noChangeAspect="1"/>
          </p:cNvPicPr>
          <p:nvPr/>
        </p:nvPicPr>
        <p:blipFill>
          <a:blip r:embed="rId2"/>
          <a:stretch>
            <a:fillRect/>
          </a:stretch>
        </p:blipFill>
        <p:spPr>
          <a:xfrm>
            <a:off x="4662055" y="1080348"/>
            <a:ext cx="4225636" cy="3184876"/>
          </a:xfrm>
          <a:prstGeom prst="rect">
            <a:avLst/>
          </a:prstGeom>
        </p:spPr>
      </p:pic>
    </p:spTree>
    <p:extLst>
      <p:ext uri="{BB962C8B-B14F-4D97-AF65-F5344CB8AC3E}">
        <p14:creationId xmlns:p14="http://schemas.microsoft.com/office/powerpoint/2010/main" val="2709073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CD3DD-CD93-DD44-187A-569F447CF353}"/>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4E263B09-2440-F034-1BA9-D0D5F738C6AB}"/>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65080910-C641-36EC-C954-BC5A7D047DA6}"/>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A3078434-0C17-6A9D-E1E1-CFEA426C2116}"/>
              </a:ext>
            </a:extLst>
          </p:cNvPr>
          <p:cNvSpPr>
            <a:spLocks noGrp="1"/>
          </p:cNvSpPr>
          <p:nvPr>
            <p:ph type="sldNum" sz="quarter" idx="18"/>
          </p:nvPr>
        </p:nvSpPr>
        <p:spPr/>
        <p:txBody>
          <a:bodyPr/>
          <a:lstStyle/>
          <a:p>
            <a:pPr>
              <a:defRPr/>
            </a:pPr>
            <a:fld id="{B71924C5-6ED0-AF4E-81FE-E86E76DEEDFE}" type="slidenum">
              <a:rPr lang="en-US" smtClean="0"/>
              <a:pPr>
                <a:defRPr/>
              </a:pPr>
              <a:t>24</a:t>
            </a:fld>
            <a:endParaRPr lang="en-US"/>
          </a:p>
        </p:txBody>
      </p:sp>
      <p:pic>
        <p:nvPicPr>
          <p:cNvPr id="2" name="Picture 1" descr="A graph showing the stock market&#10;&#10;AI-generated content may be incorrect.">
            <a:hlinkClick r:id="rId2"/>
            <a:extLst>
              <a:ext uri="{FF2B5EF4-FFF2-40B4-BE49-F238E27FC236}">
                <a16:creationId xmlns:a16="http://schemas.microsoft.com/office/drawing/2014/main" id="{6DDEA848-8F38-03FA-DAA6-743A1179A3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53804" y="437420"/>
            <a:ext cx="6436391" cy="3767434"/>
          </a:xfrm>
          <a:prstGeom prst="rect">
            <a:avLst/>
          </a:prstGeom>
          <a:noFill/>
          <a:ln>
            <a:noFill/>
          </a:ln>
        </p:spPr>
      </p:pic>
    </p:spTree>
    <p:extLst>
      <p:ext uri="{BB962C8B-B14F-4D97-AF65-F5344CB8AC3E}">
        <p14:creationId xmlns:p14="http://schemas.microsoft.com/office/powerpoint/2010/main" val="1354989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60E8D-C03A-E7E7-60DB-9A0D88A66377}"/>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C97583F1-5EEE-C3FD-88F3-8806828B8DE8}"/>
              </a:ext>
            </a:extLst>
          </p:cNvPr>
          <p:cNvSpPr>
            <a:spLocks noGrp="1"/>
          </p:cNvSpPr>
          <p:nvPr>
            <p:ph type="dt" sz="half" idx="16"/>
          </p:nvPr>
        </p:nvSpPr>
        <p:spPr/>
        <p:txBody>
          <a:bodyPr/>
          <a:lstStyle/>
          <a:p>
            <a:pPr algn="ctr">
              <a:defRPr/>
            </a:pPr>
            <a:fld id="{A7425BA2-4BF8-4479-B17A-8E7649E6D530}" type="datetime4">
              <a:rPr lang="en-US" smtClean="0">
                <a:solidFill>
                  <a:schemeClr val="accent3">
                    <a:lumMod val="75000"/>
                  </a:schemeClr>
                </a:solidFill>
              </a:rPr>
              <a:pPr algn="ctr">
                <a:defRPr/>
              </a:pPr>
              <a:t>February 6, 2026</a:t>
            </a:fld>
            <a:endParaRPr lang="en-US">
              <a:solidFill>
                <a:schemeClr val="accent3">
                  <a:lumMod val="75000"/>
                </a:schemeClr>
              </a:solidFill>
            </a:endParaRPr>
          </a:p>
        </p:txBody>
      </p:sp>
      <p:sp>
        <p:nvSpPr>
          <p:cNvPr id="5" name="Footer Placeholder 4">
            <a:extLst>
              <a:ext uri="{FF2B5EF4-FFF2-40B4-BE49-F238E27FC236}">
                <a16:creationId xmlns:a16="http://schemas.microsoft.com/office/drawing/2014/main" id="{7FABB8AB-1B73-A16D-B5B5-00C2A9ECFA43}"/>
              </a:ext>
            </a:extLst>
          </p:cNvPr>
          <p:cNvSpPr>
            <a:spLocks noGrp="1"/>
          </p:cNvSpPr>
          <p:nvPr>
            <p:ph type="ftr" sz="quarter" idx="17"/>
          </p:nvPr>
        </p:nvSpPr>
        <p:spPr/>
        <p:txBody>
          <a:bodyPr/>
          <a:lstStyle/>
          <a:p>
            <a:pPr algn="ctr">
              <a:defRPr/>
            </a:pPr>
            <a:r>
              <a:rPr lang="en-US">
                <a:solidFill>
                  <a:schemeClr val="accent3">
                    <a:lumMod val="75000"/>
                  </a:schemeClr>
                </a:solidFill>
              </a:rPr>
              <a:t>Stellar MLS</a:t>
            </a:r>
          </a:p>
        </p:txBody>
      </p:sp>
      <p:sp>
        <p:nvSpPr>
          <p:cNvPr id="6" name="Slide Number Placeholder 5">
            <a:extLst>
              <a:ext uri="{FF2B5EF4-FFF2-40B4-BE49-F238E27FC236}">
                <a16:creationId xmlns:a16="http://schemas.microsoft.com/office/drawing/2014/main" id="{0499034F-1D68-387C-863F-EBE7517B1529}"/>
              </a:ext>
            </a:extLst>
          </p:cNvPr>
          <p:cNvSpPr>
            <a:spLocks noGrp="1"/>
          </p:cNvSpPr>
          <p:nvPr>
            <p:ph type="sldNum" sz="quarter" idx="18"/>
          </p:nvPr>
        </p:nvSpPr>
        <p:spPr/>
        <p:txBody>
          <a:bodyPr/>
          <a:lstStyle/>
          <a:p>
            <a:pPr>
              <a:defRPr/>
            </a:pPr>
            <a:fld id="{B71924C5-6ED0-AF4E-81FE-E86E76DEEDFE}" type="slidenum">
              <a:rPr lang="en-US" smtClean="0">
                <a:solidFill>
                  <a:schemeClr val="accent3">
                    <a:lumMod val="75000"/>
                  </a:schemeClr>
                </a:solidFill>
              </a:rPr>
              <a:pPr>
                <a:defRPr/>
              </a:pPr>
              <a:t>25</a:t>
            </a:fld>
            <a:endParaRPr lang="en-US">
              <a:solidFill>
                <a:schemeClr val="accent3">
                  <a:lumMod val="75000"/>
                </a:schemeClr>
              </a:solidFill>
            </a:endParaRPr>
          </a:p>
        </p:txBody>
      </p:sp>
      <p:pic>
        <p:nvPicPr>
          <p:cNvPr id="3" name="Picture 2" descr="A graph showing the price of a stock market&#10;&#10;AI-generated content may be incorrect.">
            <a:hlinkClick r:id="rId2"/>
            <a:extLst>
              <a:ext uri="{FF2B5EF4-FFF2-40B4-BE49-F238E27FC236}">
                <a16:creationId xmlns:a16="http://schemas.microsoft.com/office/drawing/2014/main" id="{E7D6E1AE-DB17-807A-84BC-1348531A56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5345" y="1164950"/>
            <a:ext cx="5837959" cy="3417152"/>
          </a:xfrm>
          <a:prstGeom prst="rect">
            <a:avLst/>
          </a:prstGeom>
          <a:noFill/>
          <a:ln>
            <a:noFill/>
          </a:ln>
        </p:spPr>
      </p:pic>
      <p:sp>
        <p:nvSpPr>
          <p:cNvPr id="7" name="TextBox 6">
            <a:extLst>
              <a:ext uri="{FF2B5EF4-FFF2-40B4-BE49-F238E27FC236}">
                <a16:creationId xmlns:a16="http://schemas.microsoft.com/office/drawing/2014/main" id="{7FFDDB46-4C29-BBE6-C2C9-44B8A74F815D}"/>
              </a:ext>
            </a:extLst>
          </p:cNvPr>
          <p:cNvSpPr txBox="1"/>
          <p:nvPr/>
        </p:nvSpPr>
        <p:spPr>
          <a:xfrm>
            <a:off x="1080655" y="360218"/>
            <a:ext cx="6747163" cy="292388"/>
          </a:xfrm>
          <a:prstGeom prst="rect">
            <a:avLst/>
          </a:prstGeom>
          <a:noFill/>
        </p:spPr>
        <p:txBody>
          <a:bodyPr wrap="square" rtlCol="0">
            <a:spAutoFit/>
          </a:bodyPr>
          <a:lstStyle/>
          <a:p>
            <a:pPr algn="ctr"/>
            <a:r>
              <a:rPr lang="en-US" dirty="0">
                <a:solidFill>
                  <a:schemeClr val="accent3">
                    <a:lumMod val="75000"/>
                  </a:schemeClr>
                </a:solidFill>
              </a:rPr>
              <a:t>US PMIs remain well above the rest of the world</a:t>
            </a:r>
          </a:p>
        </p:txBody>
      </p:sp>
    </p:spTree>
    <p:extLst>
      <p:ext uri="{BB962C8B-B14F-4D97-AF65-F5344CB8AC3E}">
        <p14:creationId xmlns:p14="http://schemas.microsoft.com/office/powerpoint/2010/main" val="2044968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CCFA1-37DD-2D37-33B1-6619B55FFFF6}"/>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782E4F8-291F-0CF4-CD62-14C992E81F26}"/>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0E5F8BE4-CC2C-BEF6-0463-42B9F9907A20}"/>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F27A4967-B19E-8C9F-1197-EBC2C712E445}"/>
              </a:ext>
            </a:extLst>
          </p:cNvPr>
          <p:cNvSpPr>
            <a:spLocks noGrp="1"/>
          </p:cNvSpPr>
          <p:nvPr>
            <p:ph type="sldNum" sz="quarter" idx="18"/>
          </p:nvPr>
        </p:nvSpPr>
        <p:spPr/>
        <p:txBody>
          <a:bodyPr/>
          <a:lstStyle/>
          <a:p>
            <a:pPr>
              <a:defRPr/>
            </a:pPr>
            <a:fld id="{B71924C5-6ED0-AF4E-81FE-E86E76DEEDFE}" type="slidenum">
              <a:rPr lang="en-US" smtClean="0"/>
              <a:pPr>
                <a:defRPr/>
              </a:pPr>
              <a:t>26</a:t>
            </a:fld>
            <a:endParaRPr lang="en-US"/>
          </a:p>
        </p:txBody>
      </p:sp>
      <p:pic>
        <p:nvPicPr>
          <p:cNvPr id="2" name="Picture 1" descr="A graph of different colored lines&#10;&#10;AI-generated content may be incorrect.">
            <a:hlinkClick r:id="rId2"/>
            <a:extLst>
              <a:ext uri="{FF2B5EF4-FFF2-40B4-BE49-F238E27FC236}">
                <a16:creationId xmlns:a16="http://schemas.microsoft.com/office/drawing/2014/main" id="{F626EB4C-FE1C-7C10-6D68-CA89EF3941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6418" y="118829"/>
            <a:ext cx="3822123" cy="4632413"/>
          </a:xfrm>
          <a:prstGeom prst="rect">
            <a:avLst/>
          </a:prstGeom>
          <a:noFill/>
          <a:ln>
            <a:noFill/>
          </a:ln>
        </p:spPr>
      </p:pic>
      <p:sp>
        <p:nvSpPr>
          <p:cNvPr id="3" name="TextBox 2">
            <a:extLst>
              <a:ext uri="{FF2B5EF4-FFF2-40B4-BE49-F238E27FC236}">
                <a16:creationId xmlns:a16="http://schemas.microsoft.com/office/drawing/2014/main" id="{444B4A26-D381-8598-9B1B-31C32D7C0A58}"/>
              </a:ext>
            </a:extLst>
          </p:cNvPr>
          <p:cNvSpPr txBox="1"/>
          <p:nvPr/>
        </p:nvSpPr>
        <p:spPr>
          <a:xfrm>
            <a:off x="4862945" y="762000"/>
            <a:ext cx="3713019" cy="1292662"/>
          </a:xfrm>
          <a:prstGeom prst="rect">
            <a:avLst/>
          </a:prstGeom>
          <a:noFill/>
        </p:spPr>
        <p:txBody>
          <a:bodyPr wrap="square" rtlCol="0">
            <a:spAutoFit/>
          </a:bodyPr>
          <a:lstStyle/>
          <a:p>
            <a:r>
              <a:rPr lang="en-US" dirty="0">
                <a:solidFill>
                  <a:schemeClr val="accent3">
                    <a:lumMod val="75000"/>
                  </a:schemeClr>
                </a:solidFill>
              </a:rPr>
              <a:t>Higher prices are again being widely blamed on tariffs, according to Williamson, with an initial impact on manufacturing now increasingly spilling over to services to broaden the affordability problem.</a:t>
            </a:r>
          </a:p>
          <a:p>
            <a:endParaRPr lang="en-US" dirty="0">
              <a:solidFill>
                <a:schemeClr val="accent3">
                  <a:lumMod val="75000"/>
                </a:schemeClr>
              </a:solidFill>
            </a:endParaRPr>
          </a:p>
        </p:txBody>
      </p:sp>
    </p:spTree>
    <p:extLst>
      <p:ext uri="{BB962C8B-B14F-4D97-AF65-F5344CB8AC3E}">
        <p14:creationId xmlns:p14="http://schemas.microsoft.com/office/powerpoint/2010/main" val="1504962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0E7068-788E-2E31-AC77-FC565374D3FE}"/>
              </a:ext>
            </a:extLst>
          </p:cNvPr>
          <p:cNvSpPr>
            <a:spLocks noGrp="1"/>
          </p:cNvSpPr>
          <p:nvPr>
            <p:ph type="body" idx="1"/>
          </p:nvPr>
        </p:nvSpPr>
        <p:spPr/>
        <p:txBody>
          <a:bodyPr vert="horz" lIns="91440" tIns="45720" rIns="91440" bIns="45720" rtlCol="0">
            <a:noAutofit/>
          </a:bodyPr>
          <a:lstStyle/>
          <a:p>
            <a:r>
              <a:rPr lang="en-US" sz="2000" b="1">
                <a:solidFill>
                  <a:schemeClr val="tx1"/>
                </a:solidFill>
              </a:rPr>
              <a:t>Links to Article of Interest</a:t>
            </a:r>
          </a:p>
        </p:txBody>
      </p:sp>
      <p:sp>
        <p:nvSpPr>
          <p:cNvPr id="3" name="Text Placeholder 2">
            <a:extLst>
              <a:ext uri="{FF2B5EF4-FFF2-40B4-BE49-F238E27FC236}">
                <a16:creationId xmlns:a16="http://schemas.microsoft.com/office/drawing/2014/main" id="{6A9975ED-83A9-948A-518E-F4F092137A69}"/>
              </a:ext>
            </a:extLst>
          </p:cNvPr>
          <p:cNvSpPr>
            <a:spLocks noGrp="1"/>
          </p:cNvSpPr>
          <p:nvPr>
            <p:ph type="body" sz="quarter" idx="15"/>
          </p:nvPr>
        </p:nvSpPr>
        <p:spPr>
          <a:xfrm>
            <a:off x="578168" y="749301"/>
            <a:ext cx="7887176" cy="3860800"/>
          </a:xfrm>
        </p:spPr>
        <p:txBody>
          <a:bodyPr>
            <a:normAutofit/>
          </a:bodyPr>
          <a:lstStyle/>
          <a:p>
            <a:r>
              <a:rPr lang="en-US" sz="1200" dirty="0"/>
              <a:t>South China News </a:t>
            </a:r>
            <a:r>
              <a:rPr lang="en-US" sz="1200" dirty="0">
                <a:hlinkClick r:id="rId2"/>
              </a:rPr>
              <a:t>https://www.scmp.com/opinion/china-opinion/article/3290440/3-challenges-chinas-economic-growth-2025</a:t>
            </a:r>
            <a:r>
              <a:rPr lang="en-US" sz="1200" dirty="0"/>
              <a:t>.</a:t>
            </a:r>
          </a:p>
          <a:p>
            <a:r>
              <a:rPr lang="en-US" sz="1200" dirty="0">
                <a:hlinkClick r:id="rId3"/>
              </a:rPr>
              <a:t>https://www.efginternational.com/us/insights/2024/germany_s_key_issues_and_the_coming_snap_elections.html</a:t>
            </a:r>
            <a:endParaRPr lang="en-US" sz="1200" dirty="0"/>
          </a:p>
          <a:p>
            <a:r>
              <a:rPr lang="en-US" sz="1200" dirty="0">
                <a:hlinkClick r:id="rId4"/>
              </a:rPr>
              <a:t>https://www.cnn.com/2024/10/28/business/volkswagen-factory-closures-layoffs/index.html</a:t>
            </a:r>
            <a:endParaRPr lang="en-US" sz="1200" dirty="0"/>
          </a:p>
          <a:p>
            <a:r>
              <a:rPr lang="en-US" sz="1200" dirty="0">
                <a:hlinkClick r:id="rId5"/>
              </a:rPr>
              <a:t>https://www.bls.gov/news.release/archives/empsit_09062024.pdf</a:t>
            </a:r>
            <a:endParaRPr lang="en-US" sz="1200" dirty="0"/>
          </a:p>
          <a:p>
            <a:r>
              <a:rPr lang="en-US" sz="1200" dirty="0">
                <a:hlinkClick r:id="rId6"/>
              </a:rPr>
              <a:t>https://www.statista.com/statistics/1121448/fed-balance-sheet-timeline/</a:t>
            </a:r>
            <a:endParaRPr lang="en-US" sz="1200" dirty="0"/>
          </a:p>
          <a:p>
            <a:r>
              <a:rPr lang="en-US" sz="1200" dirty="0">
                <a:hlinkClick r:id="rId7"/>
              </a:rPr>
              <a:t>https://www.floridajobs.org/docs/default-source/business-growth-and-partnerships/for-employers/posters-and-required-notices/2024-minim</a:t>
            </a:r>
            <a:endParaRPr lang="en-US" sz="1200" dirty="0"/>
          </a:p>
          <a:p>
            <a:r>
              <a:rPr lang="en-US" sz="1200" dirty="0">
                <a:hlinkClick r:id="rId8">
                  <a:extLst>
                    <a:ext uri="{A12FA001-AC4F-418D-AE19-62706E023703}">
                      <ahyp:hlinkClr xmlns:ahyp="http://schemas.microsoft.com/office/drawing/2018/hyperlinkcolor" val="tx"/>
                    </a:ext>
                  </a:extLst>
                </a:hlinkClick>
              </a:rPr>
              <a:t>https://www.statista.com/statistics/188105/annual-gdp-of-the-united-states-since-1990/</a:t>
            </a:r>
            <a:endParaRPr lang="en-US" sz="1200" dirty="0"/>
          </a:p>
          <a:p>
            <a:endParaRPr lang="en-US" sz="1200" dirty="0"/>
          </a:p>
          <a:p>
            <a:endParaRPr lang="en-US" sz="1200" dirty="0"/>
          </a:p>
          <a:p>
            <a:endParaRPr lang="en-US" dirty="0"/>
          </a:p>
          <a:p>
            <a:endParaRPr lang="en-US" dirty="0"/>
          </a:p>
        </p:txBody>
      </p:sp>
      <p:sp>
        <p:nvSpPr>
          <p:cNvPr id="4" name="Date Placeholder 3">
            <a:extLst>
              <a:ext uri="{FF2B5EF4-FFF2-40B4-BE49-F238E27FC236}">
                <a16:creationId xmlns:a16="http://schemas.microsoft.com/office/drawing/2014/main" id="{6C1A8EED-F2FB-496D-EFAC-934F4069C9CA}"/>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1E323062-20EA-34EB-9F9D-081275E08C97}"/>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E91BDC7C-5984-DEA5-FFD0-88AB39DBCC7B}"/>
              </a:ext>
            </a:extLst>
          </p:cNvPr>
          <p:cNvSpPr>
            <a:spLocks noGrp="1"/>
          </p:cNvSpPr>
          <p:nvPr>
            <p:ph type="sldNum" sz="quarter" idx="18"/>
          </p:nvPr>
        </p:nvSpPr>
        <p:spPr/>
        <p:txBody>
          <a:bodyPr/>
          <a:lstStyle/>
          <a:p>
            <a:pPr>
              <a:defRPr/>
            </a:pPr>
            <a:fld id="{B71924C5-6ED0-AF4E-81FE-E86E76DEEDFE}" type="slidenum">
              <a:rPr lang="en-US" smtClean="0"/>
              <a:pPr>
                <a:defRPr/>
              </a:pPr>
              <a:t>27</a:t>
            </a:fld>
            <a:endParaRPr lang="en-US"/>
          </a:p>
        </p:txBody>
      </p:sp>
    </p:spTree>
    <p:extLst>
      <p:ext uri="{BB962C8B-B14F-4D97-AF65-F5344CB8AC3E}">
        <p14:creationId xmlns:p14="http://schemas.microsoft.com/office/powerpoint/2010/main" val="348711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B3627-13D1-6470-9F08-3911CC547AF8}"/>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2E942F1-8086-3320-4EB2-45DC81874685}"/>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A0C00140-F979-2A6F-6DAF-F02390CE5935}"/>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5072F5B8-4BEE-BE19-58B3-9C03E12D5EB5}"/>
              </a:ext>
            </a:extLst>
          </p:cNvPr>
          <p:cNvSpPr>
            <a:spLocks noGrp="1"/>
          </p:cNvSpPr>
          <p:nvPr>
            <p:ph type="sldNum" sz="quarter" idx="18"/>
          </p:nvPr>
        </p:nvSpPr>
        <p:spPr/>
        <p:txBody>
          <a:bodyPr/>
          <a:lstStyle/>
          <a:p>
            <a:pPr>
              <a:defRPr/>
            </a:pPr>
            <a:fld id="{B71924C5-6ED0-AF4E-81FE-E86E76DEEDFE}" type="slidenum">
              <a:rPr lang="en-US" smtClean="0"/>
              <a:pPr>
                <a:defRPr/>
              </a:pPr>
              <a:t>28</a:t>
            </a:fld>
            <a:endParaRPr lang="en-US"/>
          </a:p>
        </p:txBody>
      </p:sp>
      <p:pic>
        <p:nvPicPr>
          <p:cNvPr id="2" name="Picture 1" descr="Bank accounts are stable">
            <a:extLst>
              <a:ext uri="{FF2B5EF4-FFF2-40B4-BE49-F238E27FC236}">
                <a16:creationId xmlns:a16="http://schemas.microsoft.com/office/drawing/2014/main" id="{0709D5A9-5D16-00A1-9F0C-C29E94D3B6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6977" y="662132"/>
            <a:ext cx="5600700" cy="3708400"/>
          </a:xfrm>
          <a:prstGeom prst="rect">
            <a:avLst/>
          </a:prstGeom>
          <a:noFill/>
          <a:ln>
            <a:noFill/>
          </a:ln>
        </p:spPr>
      </p:pic>
      <p:sp>
        <p:nvSpPr>
          <p:cNvPr id="3" name="TextBox 2">
            <a:extLst>
              <a:ext uri="{FF2B5EF4-FFF2-40B4-BE49-F238E27FC236}">
                <a16:creationId xmlns:a16="http://schemas.microsoft.com/office/drawing/2014/main" id="{E0E09900-498D-544D-86E3-29D47A98BFB6}"/>
              </a:ext>
            </a:extLst>
          </p:cNvPr>
          <p:cNvSpPr txBox="1"/>
          <p:nvPr/>
        </p:nvSpPr>
        <p:spPr>
          <a:xfrm>
            <a:off x="6199909" y="1073727"/>
            <a:ext cx="2597727" cy="1692771"/>
          </a:xfrm>
          <a:prstGeom prst="rect">
            <a:avLst/>
          </a:prstGeom>
          <a:noFill/>
        </p:spPr>
        <p:txBody>
          <a:bodyPr wrap="square" rtlCol="0">
            <a:spAutoFit/>
          </a:bodyPr>
          <a:lstStyle/>
          <a:p>
            <a:r>
              <a:rPr lang="en-US" b="1" dirty="0">
                <a:solidFill>
                  <a:schemeClr val="accent3">
                    <a:lumMod val="75000"/>
                  </a:schemeClr>
                </a:solidFill>
              </a:rPr>
              <a:t>The consumer is holding up.</a:t>
            </a:r>
            <a:r>
              <a:rPr lang="en-US" dirty="0">
                <a:solidFill>
                  <a:schemeClr val="accent3">
                    <a:lumMod val="75000"/>
                  </a:schemeClr>
                </a:solidFill>
              </a:rPr>
              <a:t> People are still spending because they remain employed and checking account balances are stable. However, pandemic-era “excess savings” are spent, so people are selective with their spending. </a:t>
            </a:r>
          </a:p>
        </p:txBody>
      </p:sp>
    </p:spTree>
    <p:extLst>
      <p:ext uri="{BB962C8B-B14F-4D97-AF65-F5344CB8AC3E}">
        <p14:creationId xmlns:p14="http://schemas.microsoft.com/office/powerpoint/2010/main" val="1312557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A0785-2349-CA7F-64E3-8BFAC05681CF}"/>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FFA50B0-5C37-3BAB-B505-C2FCB6A2CB82}"/>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DDC36EA2-2647-4209-FEB6-C27A75EBD8B5}"/>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CA7BF105-63DD-FBE7-CE96-629AD47C7CC7}"/>
              </a:ext>
            </a:extLst>
          </p:cNvPr>
          <p:cNvSpPr>
            <a:spLocks noGrp="1"/>
          </p:cNvSpPr>
          <p:nvPr>
            <p:ph type="sldNum" sz="quarter" idx="18"/>
          </p:nvPr>
        </p:nvSpPr>
        <p:spPr/>
        <p:txBody>
          <a:bodyPr/>
          <a:lstStyle/>
          <a:p>
            <a:pPr>
              <a:defRPr/>
            </a:pPr>
            <a:fld id="{B71924C5-6ED0-AF4E-81FE-E86E76DEEDFE}" type="slidenum">
              <a:rPr lang="en-US" smtClean="0"/>
              <a:pPr>
                <a:defRPr/>
              </a:pPr>
              <a:t>29</a:t>
            </a:fld>
            <a:endParaRPr lang="en-US"/>
          </a:p>
        </p:txBody>
      </p:sp>
      <p:pic>
        <p:nvPicPr>
          <p:cNvPr id="2" name="Picture 1" descr="Consumer charge-offs are falling">
            <a:extLst>
              <a:ext uri="{FF2B5EF4-FFF2-40B4-BE49-F238E27FC236}">
                <a16:creationId xmlns:a16="http://schemas.microsoft.com/office/drawing/2014/main" id="{7B519B07-90EE-D727-42C2-2A286262B6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529" y="688975"/>
            <a:ext cx="5302250" cy="3765550"/>
          </a:xfrm>
          <a:prstGeom prst="rect">
            <a:avLst/>
          </a:prstGeom>
          <a:noFill/>
          <a:ln>
            <a:noFill/>
          </a:ln>
        </p:spPr>
      </p:pic>
      <p:sp>
        <p:nvSpPr>
          <p:cNvPr id="3" name="TextBox 2">
            <a:extLst>
              <a:ext uri="{FF2B5EF4-FFF2-40B4-BE49-F238E27FC236}">
                <a16:creationId xmlns:a16="http://schemas.microsoft.com/office/drawing/2014/main" id="{96BBFD47-9878-E295-A32B-ECCE493557C9}"/>
              </a:ext>
            </a:extLst>
          </p:cNvPr>
          <p:cNvSpPr txBox="1"/>
          <p:nvPr/>
        </p:nvSpPr>
        <p:spPr>
          <a:xfrm>
            <a:off x="6255327" y="1295400"/>
            <a:ext cx="2812473" cy="892552"/>
          </a:xfrm>
          <a:prstGeom prst="rect">
            <a:avLst/>
          </a:prstGeom>
          <a:noFill/>
        </p:spPr>
        <p:txBody>
          <a:bodyPr wrap="square" rtlCol="0">
            <a:spAutoFit/>
          </a:bodyPr>
          <a:lstStyle/>
          <a:p>
            <a:r>
              <a:rPr lang="en-US" dirty="0">
                <a:solidFill>
                  <a:schemeClr val="accent3">
                    <a:lumMod val="75000"/>
                  </a:schemeClr>
                </a:solidFill>
              </a:rPr>
              <a:t>Credit card charge-offs are rising from very low levels but not at crisis levels yet.</a:t>
            </a:r>
          </a:p>
          <a:p>
            <a:endParaRPr lang="en-US" dirty="0"/>
          </a:p>
        </p:txBody>
      </p:sp>
    </p:spTree>
    <p:extLst>
      <p:ext uri="{BB962C8B-B14F-4D97-AF65-F5344CB8AC3E}">
        <p14:creationId xmlns:p14="http://schemas.microsoft.com/office/powerpoint/2010/main" val="2341001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AF315-7EDA-F5C7-CFFB-6C05EAA9897C}"/>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0DE5B661-7311-9417-E0A5-EE2BD17DF45F}"/>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3D4BC219-54CB-AC4D-AC40-6431E0017ED2}"/>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FEB96040-0053-8584-6D6E-41ED9A998716}"/>
              </a:ext>
            </a:extLst>
          </p:cNvPr>
          <p:cNvSpPr>
            <a:spLocks noGrp="1"/>
          </p:cNvSpPr>
          <p:nvPr>
            <p:ph type="sldNum" sz="quarter" idx="18"/>
          </p:nvPr>
        </p:nvSpPr>
        <p:spPr/>
        <p:txBody>
          <a:bodyPr/>
          <a:lstStyle/>
          <a:p>
            <a:pPr>
              <a:defRPr/>
            </a:pPr>
            <a:fld id="{B71924C5-6ED0-AF4E-81FE-E86E76DEEDFE}" type="slidenum">
              <a:rPr lang="en-US" smtClean="0"/>
              <a:pPr>
                <a:defRPr/>
              </a:pPr>
              <a:t>30</a:t>
            </a:fld>
            <a:endParaRPr lang="en-US"/>
          </a:p>
        </p:txBody>
      </p:sp>
      <p:pic>
        <p:nvPicPr>
          <p:cNvPr id="2" name="Picture 1" descr="Commercial loans growing faster than consumer loans">
            <a:extLst>
              <a:ext uri="{FF2B5EF4-FFF2-40B4-BE49-F238E27FC236}">
                <a16:creationId xmlns:a16="http://schemas.microsoft.com/office/drawing/2014/main" id="{C3266B9A-6B8C-406E-01E5-553C74E49C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312" y="771525"/>
            <a:ext cx="5048250" cy="3600450"/>
          </a:xfrm>
          <a:prstGeom prst="rect">
            <a:avLst/>
          </a:prstGeom>
          <a:noFill/>
          <a:ln>
            <a:noFill/>
          </a:ln>
        </p:spPr>
      </p:pic>
      <p:sp>
        <p:nvSpPr>
          <p:cNvPr id="3" name="TextBox 2">
            <a:extLst>
              <a:ext uri="{FF2B5EF4-FFF2-40B4-BE49-F238E27FC236}">
                <a16:creationId xmlns:a16="http://schemas.microsoft.com/office/drawing/2014/main" id="{BAD2147F-A5F6-0374-533C-85F28976E815}"/>
              </a:ext>
            </a:extLst>
          </p:cNvPr>
          <p:cNvSpPr txBox="1"/>
          <p:nvPr/>
        </p:nvSpPr>
        <p:spPr>
          <a:xfrm>
            <a:off x="5867400" y="1094509"/>
            <a:ext cx="3041073" cy="1692771"/>
          </a:xfrm>
          <a:prstGeom prst="rect">
            <a:avLst/>
          </a:prstGeom>
          <a:noFill/>
        </p:spPr>
        <p:txBody>
          <a:bodyPr wrap="square" rtlCol="0">
            <a:spAutoFit/>
          </a:bodyPr>
          <a:lstStyle/>
          <a:p>
            <a:r>
              <a:rPr lang="en-US" dirty="0">
                <a:solidFill>
                  <a:schemeClr val="accent3">
                    <a:lumMod val="75000"/>
                  </a:schemeClr>
                </a:solidFill>
              </a:rPr>
              <a:t>Higher interest rates from prior years are still weighing on mortgage activity and the housing markets. So, banks are not seeing a boom in new home lending. However, ongoing demand is still inching up, even if volumes are not strong. It will likely take some time for our </a:t>
            </a:r>
            <a:r>
              <a:rPr lang="en-US" u="sng" dirty="0">
                <a:solidFill>
                  <a:schemeClr val="accent3">
                    <a:lumMod val="75000"/>
                  </a:schemeClr>
                </a:solidFill>
                <a:hlinkClick r:id="rId3">
                  <a:extLst>
                    <a:ext uri="{A12FA001-AC4F-418D-AE19-62706E023703}">
                      <ahyp:hlinkClr xmlns:ahyp="http://schemas.microsoft.com/office/drawing/2018/hyperlinkcolor" val="tx"/>
                    </a:ext>
                  </a:extLst>
                </a:hlinkClick>
              </a:rPr>
              <a:t>housing thesis</a:t>
            </a:r>
            <a:r>
              <a:rPr lang="en-US" dirty="0">
                <a:solidFill>
                  <a:schemeClr val="accent3">
                    <a:lumMod val="75000"/>
                  </a:schemeClr>
                </a:solidFill>
              </a:rPr>
              <a:t> to play out.</a:t>
            </a:r>
          </a:p>
        </p:txBody>
      </p:sp>
    </p:spTree>
    <p:extLst>
      <p:ext uri="{BB962C8B-B14F-4D97-AF65-F5344CB8AC3E}">
        <p14:creationId xmlns:p14="http://schemas.microsoft.com/office/powerpoint/2010/main" val="6689458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4463D-10FC-6459-23FC-919C40B0EC72}"/>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17D0AC00-AA56-01C7-BD79-C8AB8252903A}"/>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B9E9EF49-FD01-F799-F3D1-C776A66EA904}"/>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A8A3F79E-5DB9-A357-5F83-4A14C46192EE}"/>
              </a:ext>
            </a:extLst>
          </p:cNvPr>
          <p:cNvSpPr>
            <a:spLocks noGrp="1"/>
          </p:cNvSpPr>
          <p:nvPr>
            <p:ph type="sldNum" sz="quarter" idx="18"/>
          </p:nvPr>
        </p:nvSpPr>
        <p:spPr/>
        <p:txBody>
          <a:bodyPr/>
          <a:lstStyle/>
          <a:p>
            <a:pPr>
              <a:defRPr/>
            </a:pPr>
            <a:fld id="{B71924C5-6ED0-AF4E-81FE-E86E76DEEDFE}" type="slidenum">
              <a:rPr lang="en-US" smtClean="0"/>
              <a:pPr>
                <a:defRPr/>
              </a:pPr>
              <a:t>31</a:t>
            </a:fld>
            <a:endParaRPr lang="en-US"/>
          </a:p>
        </p:txBody>
      </p:sp>
    </p:spTree>
    <p:extLst>
      <p:ext uri="{BB962C8B-B14F-4D97-AF65-F5344CB8AC3E}">
        <p14:creationId xmlns:p14="http://schemas.microsoft.com/office/powerpoint/2010/main" val="1471584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4F1C9-FA62-02C8-1BE4-C9CAA7A967FB}"/>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F148EC83-0991-9D5C-9477-AEAEE7667289}"/>
              </a:ext>
            </a:extLst>
          </p:cNvPr>
          <p:cNvSpPr>
            <a:spLocks noGrp="1"/>
          </p:cNvSpPr>
          <p:nvPr>
            <p:ph type="dt" sz="half" idx="16"/>
          </p:nvPr>
        </p:nvSpPr>
        <p:spPr/>
        <p:txBody>
          <a:bodyPr/>
          <a:lstStyle/>
          <a:p>
            <a:pPr>
              <a:defRPr/>
            </a:pPr>
            <a:fld id="{A7425BA2-4BF8-4479-B17A-8E7649E6D530}" type="datetime4">
              <a:rPr lang="en-US" smtClean="0"/>
              <a:t>February 6, 2026</a:t>
            </a:fld>
            <a:endParaRPr lang="en-US"/>
          </a:p>
        </p:txBody>
      </p:sp>
      <p:sp>
        <p:nvSpPr>
          <p:cNvPr id="5" name="Footer Placeholder 4">
            <a:extLst>
              <a:ext uri="{FF2B5EF4-FFF2-40B4-BE49-F238E27FC236}">
                <a16:creationId xmlns:a16="http://schemas.microsoft.com/office/drawing/2014/main" id="{C288A2A4-309C-44D6-96B7-0C540AD48E62}"/>
              </a:ext>
            </a:extLst>
          </p:cNvPr>
          <p:cNvSpPr>
            <a:spLocks noGrp="1"/>
          </p:cNvSpPr>
          <p:nvPr>
            <p:ph type="ftr" sz="quarter" idx="17"/>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AF005511-D6CD-5608-9BF1-B3CC97B757FA}"/>
              </a:ext>
            </a:extLst>
          </p:cNvPr>
          <p:cNvSpPr>
            <a:spLocks noGrp="1"/>
          </p:cNvSpPr>
          <p:nvPr>
            <p:ph type="sldNum" sz="quarter" idx="18"/>
          </p:nvPr>
        </p:nvSpPr>
        <p:spPr/>
        <p:txBody>
          <a:bodyPr/>
          <a:lstStyle/>
          <a:p>
            <a:pPr>
              <a:defRPr/>
            </a:pPr>
            <a:fld id="{B71924C5-6ED0-AF4E-81FE-E86E76DEEDFE}" type="slidenum">
              <a:rPr lang="en-US" smtClean="0"/>
              <a:pPr>
                <a:defRPr/>
              </a:pPr>
              <a:t>32</a:t>
            </a:fld>
            <a:endParaRPr lang="en-US"/>
          </a:p>
        </p:txBody>
      </p:sp>
    </p:spTree>
    <p:extLst>
      <p:ext uri="{BB962C8B-B14F-4D97-AF65-F5344CB8AC3E}">
        <p14:creationId xmlns:p14="http://schemas.microsoft.com/office/powerpoint/2010/main" val="3047507598"/>
      </p:ext>
    </p:extLst>
  </p:cSld>
  <p:clrMapOvr>
    <a:masterClrMapping/>
  </p:clrMapOvr>
</p:sld>
</file>

<file path=ppt/theme/theme1.xml><?xml version="1.0" encoding="utf-8"?>
<a:theme xmlns:a="http://schemas.openxmlformats.org/drawingml/2006/main" name="Office Theme">
  <a:themeElements>
    <a:clrScheme name="Stellar HEX">
      <a:dk1>
        <a:srgbClr val="000000"/>
      </a:dk1>
      <a:lt1>
        <a:srgbClr val="FFFFFF"/>
      </a:lt1>
      <a:dk2>
        <a:srgbClr val="5C6670"/>
      </a:dk2>
      <a:lt2>
        <a:srgbClr val="E6EAED"/>
      </a:lt2>
      <a:accent1>
        <a:srgbClr val="430098"/>
      </a:accent1>
      <a:accent2>
        <a:srgbClr val="00BCD2"/>
      </a:accent2>
      <a:accent3>
        <a:srgbClr val="0033A0"/>
      </a:accent3>
      <a:accent4>
        <a:srgbClr val="9E1C64"/>
      </a:accent4>
      <a:accent5>
        <a:srgbClr val="F38B00"/>
      </a:accent5>
      <a:accent6>
        <a:srgbClr val="5C6670"/>
      </a:accent6>
      <a:hlink>
        <a:srgbClr val="00B0BB"/>
      </a:hlink>
      <a:folHlink>
        <a:srgbClr val="9D1B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G Cmte Apr 2019 Final_V2" id="{8B5D6DE0-790B-4C75-B682-83F375C55553}" vid="{5D3D0312-DC6E-48D1-BEE9-E9E063E14C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cdea51f-2c30-44ec-92fc-7991294ec708">
      <Terms xmlns="http://schemas.microsoft.com/office/infopath/2007/PartnerControls"/>
    </lcf76f155ced4ddcb4097134ff3c332f>
    <TaxCatchAll xmlns="868db5b2-e0fb-4a5a-ad90-f91ea80c53f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74ED6E1373AD48BB6F01E3FB532786" ma:contentTypeVersion="18" ma:contentTypeDescription="Create a new document." ma:contentTypeScope="" ma:versionID="8f31691648137cd810a2fe4d7b9c5089">
  <xsd:schema xmlns:xsd="http://www.w3.org/2001/XMLSchema" xmlns:xs="http://www.w3.org/2001/XMLSchema" xmlns:p="http://schemas.microsoft.com/office/2006/metadata/properties" xmlns:ns2="5cdea51f-2c30-44ec-92fc-7991294ec708" xmlns:ns3="868db5b2-e0fb-4a5a-ad90-f91ea80c53fa" targetNamespace="http://schemas.microsoft.com/office/2006/metadata/properties" ma:root="true" ma:fieldsID="c2ae0a7c2987c0ba913c4035b6cdf62c" ns2:_="" ns3:_="">
    <xsd:import namespace="5cdea51f-2c30-44ec-92fc-7991294ec708"/>
    <xsd:import namespace="868db5b2-e0fb-4a5a-ad90-f91ea80c53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dea51f-2c30-44ec-92fc-7991294ec70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0735406-25e1-4035-a482-1c64f96f4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8db5b2-e0fb-4a5a-ad90-f91ea80c53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a4dbec8-aa9b-45ab-a948-1017445479b6}" ma:internalName="TaxCatchAll" ma:showField="CatchAllData" ma:web="868db5b2-e0fb-4a5a-ad90-f91ea80c53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00BBC6-75F7-4DBE-9155-5A0A53646541}">
  <ds:schemaRefs>
    <ds:schemaRef ds:uri="http://schemas.microsoft.com/sharepoint/v3/contenttype/forms"/>
  </ds:schemaRefs>
</ds:datastoreItem>
</file>

<file path=customXml/itemProps2.xml><?xml version="1.0" encoding="utf-8"?>
<ds:datastoreItem xmlns:ds="http://schemas.openxmlformats.org/officeDocument/2006/customXml" ds:itemID="{BB67F8A1-B452-42FB-BEA6-DF8A55128ACA}">
  <ds:schemaRefs>
    <ds:schemaRef ds:uri="5cdea51f-2c30-44ec-92fc-7991294ec708"/>
    <ds:schemaRef ds:uri="868db5b2-e0fb-4a5a-ad90-f91ea80c53f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D47FE5B-9B50-4BE5-9147-1C5A57640A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dea51f-2c30-44ec-92fc-7991294ec708"/>
    <ds:schemaRef ds:uri="868db5b2-e0fb-4a5a-ad90-f91ea80c53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9407</TotalTime>
  <Words>1125</Words>
  <Application>Microsoft Office PowerPoint</Application>
  <PresentationFormat>On-screen Show (16:9)</PresentationFormat>
  <Paragraphs>316</Paragraphs>
  <Slides>32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Arial</vt:lpstr>
      <vt:lpstr>Calibri</vt:lpstr>
      <vt:lpstr>Poppins SemiBold</vt:lpstr>
      <vt:lpstr>Symbol</vt:lpstr>
      <vt:lpstr>Office Theme</vt:lpstr>
      <vt:lpstr>2027 Budget Appendix</vt:lpstr>
      <vt:lpstr>PowerPoint Presentation</vt:lpstr>
      <vt:lpstr>Market1</vt:lpstr>
      <vt:lpstr>Market2</vt:lpstr>
      <vt:lpstr>Market3</vt:lpstr>
      <vt:lpstr>Customer Growth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Fy2022 Budget</dc:title>
  <dc:creator>Joanna Gelinas</dc:creator>
  <cp:lastModifiedBy>Bradly Bickford</cp:lastModifiedBy>
  <cp:revision>4</cp:revision>
  <cp:lastPrinted>1601-01-01T00:00:00Z</cp:lastPrinted>
  <dcterms:created xsi:type="dcterms:W3CDTF">2021-01-20T16:48:41Z</dcterms:created>
  <dcterms:modified xsi:type="dcterms:W3CDTF">2026-02-09T14:59:19Z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0x0101001E74ED6E1373AD48BB6F01E3FB532786</vt:lpwstr>
  </property>
  <property fmtid="{D5CDD505-2E9C-101B-9397-08002B2CF9AE}" pid="3" name="MediaServiceImageTags">
    <vt:lpwstr/>
  </property>
</Properties>
</file>