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8"/>
  </p:notesMasterIdLst>
  <p:handoutMasterIdLst>
    <p:handoutMasterId r:id="rId29"/>
  </p:handoutMasterIdLst>
  <p:sldIdLst>
    <p:sldId id="582" r:id="rId5"/>
    <p:sldId id="394" r:id="rId6"/>
    <p:sldId id="583" r:id="rId7"/>
    <p:sldId id="528" r:id="rId8"/>
    <p:sldId id="529" r:id="rId9"/>
    <p:sldId id="361" r:id="rId10"/>
    <p:sldId id="444" r:id="rId11"/>
    <p:sldId id="3269" r:id="rId12"/>
    <p:sldId id="368" r:id="rId13"/>
    <p:sldId id="373" r:id="rId14"/>
    <p:sldId id="3388" r:id="rId15"/>
    <p:sldId id="2147469657" r:id="rId16"/>
    <p:sldId id="2147469654" r:id="rId17"/>
    <p:sldId id="2147469662" r:id="rId18"/>
    <p:sldId id="374" r:id="rId19"/>
    <p:sldId id="2147469663" r:id="rId20"/>
    <p:sldId id="256" r:id="rId21"/>
    <p:sldId id="257" r:id="rId22"/>
    <p:sldId id="258" r:id="rId23"/>
    <p:sldId id="259" r:id="rId24"/>
    <p:sldId id="2147469664" r:id="rId25"/>
    <p:sldId id="3279" r:id="rId26"/>
    <p:sldId id="3277" r:id="rId27"/>
  </p:sldIdLst>
  <p:sldSz cx="9144000" cy="5143500" type="screen16x9"/>
  <p:notesSz cx="7010400" cy="9296400"/>
  <p:defaultTextStyle>
    <a:defPPr>
      <a:defRPr lang="en-US"/>
    </a:defPPr>
    <a:lvl1pPr algn="l" defTabSz="6858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1pPr>
    <a:lvl2pPr marL="342900" indent="114300" algn="l" defTabSz="6858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685800" indent="228600" algn="l" defTabSz="6858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028700" indent="342900" algn="l" defTabSz="6858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1371600" indent="457200" algn="l" defTabSz="6858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286000" algn="l" defTabSz="914400" rtl="0" eaLnBrk="1" latinLnBrk="0" hangingPunct="1">
      <a:defRPr sz="1300" kern="1200">
        <a:solidFill>
          <a:schemeClr val="tx1"/>
        </a:solidFill>
        <a:latin typeface="Calibri" panose="020F0502020204030204" pitchFamily="34" charset="0"/>
        <a:ea typeface="+mn-ea"/>
        <a:cs typeface="+mn-cs"/>
      </a:defRPr>
    </a:lvl6pPr>
    <a:lvl7pPr marL="2743200" algn="l" defTabSz="914400" rtl="0" eaLnBrk="1" latinLnBrk="0" hangingPunct="1">
      <a:defRPr sz="1300" kern="1200">
        <a:solidFill>
          <a:schemeClr val="tx1"/>
        </a:solidFill>
        <a:latin typeface="Calibri" panose="020F0502020204030204" pitchFamily="34" charset="0"/>
        <a:ea typeface="+mn-ea"/>
        <a:cs typeface="+mn-cs"/>
      </a:defRPr>
    </a:lvl7pPr>
    <a:lvl8pPr marL="3200400" algn="l" defTabSz="914400" rtl="0" eaLnBrk="1" latinLnBrk="0" hangingPunct="1">
      <a:defRPr sz="1300" kern="1200">
        <a:solidFill>
          <a:schemeClr val="tx1"/>
        </a:solidFill>
        <a:latin typeface="Calibri" panose="020F0502020204030204" pitchFamily="34" charset="0"/>
        <a:ea typeface="+mn-ea"/>
        <a:cs typeface="+mn-cs"/>
      </a:defRPr>
    </a:lvl8pPr>
    <a:lvl9pPr marL="3657600" algn="l" defTabSz="914400" rtl="0" eaLnBrk="1" latinLnBrk="0" hangingPunct="1">
      <a:defRPr sz="1300" kern="1200">
        <a:solidFill>
          <a:schemeClr val="tx1"/>
        </a:solidFill>
        <a:latin typeface="Calibri" panose="020F0502020204030204" pitchFamily="34" charset="0"/>
        <a:ea typeface="+mn-ea"/>
        <a:cs typeface="+mn-cs"/>
      </a:defRPr>
    </a:lvl9pPr>
  </p:defaultTextStyle>
  <p:extLst>
    <p:ext uri="{521415D9-36F7-43E2-AB2F-B90AF26B5E84}">
      <p14:sectionLst xmlns:p14="http://schemas.microsoft.com/office/powerpoint/2010/main">
        <p14:section name="Default Section" id="{E08DC5B5-52E9-4C4B-BA27-F2C60279454F}">
          <p14:sldIdLst>
            <p14:sldId id="582"/>
            <p14:sldId id="394"/>
            <p14:sldId id="583"/>
            <p14:sldId id="528"/>
            <p14:sldId id="529"/>
            <p14:sldId id="361"/>
            <p14:sldId id="444"/>
            <p14:sldId id="3269"/>
            <p14:sldId id="368"/>
            <p14:sldId id="373"/>
            <p14:sldId id="3388"/>
            <p14:sldId id="2147469657"/>
            <p14:sldId id="2147469654"/>
            <p14:sldId id="2147469662"/>
            <p14:sldId id="374"/>
            <p14:sldId id="2147469663"/>
            <p14:sldId id="256"/>
            <p14:sldId id="257"/>
            <p14:sldId id="258"/>
            <p14:sldId id="259"/>
            <p14:sldId id="2147469664"/>
            <p14:sldId id="3279"/>
            <p14:sldId id="3277"/>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70B6802-74AD-2135-04FD-D38D6BB239D1}" name="Lynda Rable" initials="LR" userId="S::Lynda.Rable@stellarmls.com::963b0dd5-8440-4fd3-8585-e37cdce439b4" providerId="AD"/>
  <p188:author id="{A9912941-281F-2DFA-9278-08B47054869E}" name="Mark Schafer" initials="MS" userId="S::mark.schafer@stellarmls.com::865275ba-80eb-46ed-9a5c-6d770a6294e4" providerId="AD"/>
  <p188:author id="{BD0D22E6-C59D-E756-501B-BAFDF19CC5B8}" name="Tamara Brihoum" initials="TB" userId="S::tamara.brihoum@stellarmls.com::108fb411-4c7d-480c-8739-6499fb4af56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ynda Rable" initials="LR" lastIdx="1" clrIdx="0">
    <p:extLst>
      <p:ext uri="{19B8F6BF-5375-455C-9EA6-DF929625EA0E}">
        <p15:presenceInfo xmlns:p15="http://schemas.microsoft.com/office/powerpoint/2012/main" userId="S::Lynda.Rable@stellarmls.com::963b0dd5-8440-4fd3-8585-e37cdce439b4" providerId="AD"/>
      </p:ext>
    </p:extLst>
  </p:cmAuthor>
  <p:cmAuthor id="2" name="Mark Schafer" initials="MS" lastIdx="3" clrIdx="1">
    <p:extLst>
      <p:ext uri="{19B8F6BF-5375-455C-9EA6-DF929625EA0E}">
        <p15:presenceInfo xmlns:p15="http://schemas.microsoft.com/office/powerpoint/2012/main" userId="S::mark.schafer@stellarmls.com::865275ba-80eb-46ed-9a5c-6d770a6294e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52B9D2-8DBC-4D85-A3C2-B478EEA6678E}" v="180" dt="2026-04-08T18:39:31.013"/>
    <p1510:client id="{675A300B-6E8A-4A47-81CE-421BD50CB65A}" v="633" dt="2026-04-08T18:25:22.151"/>
    <p1510:client id="{881D3270-A519-4260-B13F-8FD9F5334E4B}" v="382" dt="2026-04-08T14:45:43.5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834"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 Id="rId35"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mraj Singh" userId="03ea639c-d532-4424-9101-047481ad18d4" providerId="ADAL" clId="{C81273D2-AD0B-46AA-B8AF-ABAFE57FC505}"/>
    <pc:docChg chg="undo custSel modSld">
      <pc:chgData name="Hemraj Singh" userId="03ea639c-d532-4424-9101-047481ad18d4" providerId="ADAL" clId="{C81273D2-AD0B-46AA-B8AF-ABAFE57FC505}" dt="2026-04-01T12:08:02.139" v="167" actId="20577"/>
      <pc:docMkLst>
        <pc:docMk/>
      </pc:docMkLst>
      <pc:sldChg chg="modSp mod">
        <pc:chgData name="Hemraj Singh" userId="03ea639c-d532-4424-9101-047481ad18d4" providerId="ADAL" clId="{C81273D2-AD0B-46AA-B8AF-ABAFE57FC505}" dt="2026-03-30T20:46:54.633" v="133" actId="20577"/>
        <pc:sldMkLst>
          <pc:docMk/>
          <pc:sldMk cId="19282610" sldId="361"/>
        </pc:sldMkLst>
        <pc:spChg chg="mod">
          <ac:chgData name="Hemraj Singh" userId="03ea639c-d532-4424-9101-047481ad18d4" providerId="ADAL" clId="{C81273D2-AD0B-46AA-B8AF-ABAFE57FC505}" dt="2026-03-30T20:46:54.633" v="133" actId="20577"/>
          <ac:spMkLst>
            <pc:docMk/>
            <pc:sldMk cId="19282610" sldId="361"/>
            <ac:spMk id="15" creationId="{AEF96D16-73BB-2B43-9BE3-7E330F55DDC0}"/>
          </ac:spMkLst>
        </pc:spChg>
      </pc:sldChg>
      <pc:sldChg chg="modSp mod">
        <pc:chgData name="Hemraj Singh" userId="03ea639c-d532-4424-9101-047481ad18d4" providerId="ADAL" clId="{C81273D2-AD0B-46AA-B8AF-ABAFE57FC505}" dt="2026-03-30T20:47:17.801" v="149" actId="20577"/>
        <pc:sldMkLst>
          <pc:docMk/>
          <pc:sldMk cId="4166165279" sldId="368"/>
        </pc:sldMkLst>
        <pc:spChg chg="mod">
          <ac:chgData name="Hemraj Singh" userId="03ea639c-d532-4424-9101-047481ad18d4" providerId="ADAL" clId="{C81273D2-AD0B-46AA-B8AF-ABAFE57FC505}" dt="2026-03-30T20:47:17.801" v="149" actId="20577"/>
          <ac:spMkLst>
            <pc:docMk/>
            <pc:sldMk cId="4166165279" sldId="368"/>
            <ac:spMk id="2" creationId="{E3504E20-A891-4390-809C-AF25B7126F5C}"/>
          </ac:spMkLst>
        </pc:spChg>
      </pc:sldChg>
      <pc:sldChg chg="addSp delSp modSp mod">
        <pc:chgData name="Hemraj Singh" userId="03ea639c-d532-4424-9101-047481ad18d4" providerId="ADAL" clId="{C81273D2-AD0B-46AA-B8AF-ABAFE57FC505}" dt="2026-03-30T20:18:53.531" v="52" actId="20577"/>
        <pc:sldMkLst>
          <pc:docMk/>
          <pc:sldMk cId="2548768151" sldId="373"/>
        </pc:sldMkLst>
        <pc:spChg chg="mod">
          <ac:chgData name="Hemraj Singh" userId="03ea639c-d532-4424-9101-047481ad18d4" providerId="ADAL" clId="{C81273D2-AD0B-46AA-B8AF-ABAFE57FC505}" dt="2026-03-30T20:18:53.531" v="52" actId="20577"/>
          <ac:spMkLst>
            <pc:docMk/>
            <pc:sldMk cId="2548768151" sldId="373"/>
            <ac:spMk id="15" creationId="{AEF96D16-73BB-2B43-9BE3-7E330F55DDC0}"/>
          </ac:spMkLst>
        </pc:spChg>
      </pc:sldChg>
      <pc:sldChg chg="modSp mod">
        <pc:chgData name="Hemraj Singh" userId="03ea639c-d532-4424-9101-047481ad18d4" providerId="ADAL" clId="{C81273D2-AD0B-46AA-B8AF-ABAFE57FC505}" dt="2026-04-01T12:08:02.139" v="167" actId="20577"/>
        <pc:sldMkLst>
          <pc:docMk/>
          <pc:sldMk cId="2518341823" sldId="394"/>
        </pc:sldMkLst>
        <pc:spChg chg="mod">
          <ac:chgData name="Hemraj Singh" userId="03ea639c-d532-4424-9101-047481ad18d4" providerId="ADAL" clId="{C81273D2-AD0B-46AA-B8AF-ABAFE57FC505}" dt="2026-04-01T12:08:02.139" v="167" actId="20577"/>
          <ac:spMkLst>
            <pc:docMk/>
            <pc:sldMk cId="2518341823" sldId="394"/>
            <ac:spMk id="6" creationId="{6F71A935-DD94-49E8-9EB9-072CBBA0C08C}"/>
          </ac:spMkLst>
        </pc:spChg>
      </pc:sldChg>
      <pc:sldChg chg="modSp mod">
        <pc:chgData name="Hemraj Singh" userId="03ea639c-d532-4424-9101-047481ad18d4" providerId="ADAL" clId="{C81273D2-AD0B-46AA-B8AF-ABAFE57FC505}" dt="2026-03-30T20:41:56.339" v="102" actId="20577"/>
        <pc:sldMkLst>
          <pc:docMk/>
          <pc:sldMk cId="1711514464" sldId="528"/>
        </pc:sldMkLst>
        <pc:spChg chg="mod">
          <ac:chgData name="Hemraj Singh" userId="03ea639c-d532-4424-9101-047481ad18d4" providerId="ADAL" clId="{C81273D2-AD0B-46AA-B8AF-ABAFE57FC505}" dt="2026-03-30T20:41:56.339" v="102" actId="20577"/>
          <ac:spMkLst>
            <pc:docMk/>
            <pc:sldMk cId="1711514464" sldId="528"/>
            <ac:spMk id="2" creationId="{E3504E20-A891-4390-809C-AF25B7126F5C}"/>
          </ac:spMkLst>
        </pc:spChg>
      </pc:sldChg>
      <pc:sldChg chg="modSp mod">
        <pc:chgData name="Hemraj Singh" userId="03ea639c-d532-4424-9101-047481ad18d4" providerId="ADAL" clId="{C81273D2-AD0B-46AA-B8AF-ABAFE57FC505}" dt="2026-03-30T20:43:02.855" v="125" actId="20577"/>
        <pc:sldMkLst>
          <pc:docMk/>
          <pc:sldMk cId="856984613" sldId="529"/>
        </pc:sldMkLst>
        <pc:spChg chg="mod">
          <ac:chgData name="Hemraj Singh" userId="03ea639c-d532-4424-9101-047481ad18d4" providerId="ADAL" clId="{C81273D2-AD0B-46AA-B8AF-ABAFE57FC505}" dt="2026-03-30T20:43:02.855" v="125" actId="20577"/>
          <ac:spMkLst>
            <pc:docMk/>
            <pc:sldMk cId="856984613" sldId="529"/>
            <ac:spMk id="15" creationId="{AEF96D16-73BB-2B43-9BE3-7E330F55DDC0}"/>
          </ac:spMkLst>
        </pc:spChg>
      </pc:sldChg>
      <pc:sldChg chg="modSp mod">
        <pc:chgData name="Hemraj Singh" userId="03ea639c-d532-4424-9101-047481ad18d4" providerId="ADAL" clId="{C81273D2-AD0B-46AA-B8AF-ABAFE57FC505}" dt="2026-03-30T20:19:24.460" v="68" actId="20577"/>
        <pc:sldMkLst>
          <pc:docMk/>
          <pc:sldMk cId="2715889775" sldId="582"/>
        </pc:sldMkLst>
        <pc:spChg chg="mod">
          <ac:chgData name="Hemraj Singh" userId="03ea639c-d532-4424-9101-047481ad18d4" providerId="ADAL" clId="{C81273D2-AD0B-46AA-B8AF-ABAFE57FC505}" dt="2026-03-30T20:19:24.460" v="68" actId="20577"/>
          <ac:spMkLst>
            <pc:docMk/>
            <pc:sldMk cId="2715889775" sldId="582"/>
            <ac:spMk id="2" creationId="{E3504E20-A891-4390-809C-AF25B7126F5C}"/>
          </ac:spMkLst>
        </pc:spChg>
      </pc:sldChg>
      <pc:sldChg chg="modSp mod">
        <pc:chgData name="Hemraj Singh" userId="03ea639c-d532-4424-9101-047481ad18d4" providerId="ADAL" clId="{C81273D2-AD0B-46AA-B8AF-ABAFE57FC505}" dt="2026-03-30T20:41:33.969" v="76" actId="20577"/>
        <pc:sldMkLst>
          <pc:docMk/>
          <pc:sldMk cId="3833244550" sldId="583"/>
        </pc:sldMkLst>
        <pc:graphicFrameChg chg="modGraphic">
          <ac:chgData name="Hemraj Singh" userId="03ea639c-d532-4424-9101-047481ad18d4" providerId="ADAL" clId="{C81273D2-AD0B-46AA-B8AF-ABAFE57FC505}" dt="2026-03-30T20:41:33.969" v="76" actId="20577"/>
          <ac:graphicFrameMkLst>
            <pc:docMk/>
            <pc:sldMk cId="3833244550" sldId="583"/>
            <ac:graphicFrameMk id="16" creationId="{05F59B46-94F1-F5BE-1E85-5230B2AA3938}"/>
          </ac:graphicFrameMkLst>
        </pc:graphicFrameChg>
      </pc:sldChg>
      <pc:sldChg chg="addSp delSp modSp mod">
        <pc:chgData name="Hemraj Singh" userId="03ea639c-d532-4424-9101-047481ad18d4" providerId="ADAL" clId="{C81273D2-AD0B-46AA-B8AF-ABAFE57FC505}" dt="2026-03-30T20:08:24.679" v="30" actId="14100"/>
        <pc:sldMkLst>
          <pc:docMk/>
          <pc:sldMk cId="2653491345" sldId="3388"/>
        </pc:sldMkLst>
      </pc:sldChg>
      <pc:sldChg chg="addSp delSp modSp mod">
        <pc:chgData name="Hemraj Singh" userId="03ea639c-d532-4424-9101-047481ad18d4" providerId="ADAL" clId="{C81273D2-AD0B-46AA-B8AF-ABAFE57FC505}" dt="2026-03-30T19:59:57.536" v="15" actId="1076"/>
        <pc:sldMkLst>
          <pc:docMk/>
          <pc:sldMk cId="1678472932" sldId="2147469654"/>
        </pc:sldMkLst>
        <pc:spChg chg="mod">
          <ac:chgData name="Hemraj Singh" userId="03ea639c-d532-4424-9101-047481ad18d4" providerId="ADAL" clId="{C81273D2-AD0B-46AA-B8AF-ABAFE57FC505}" dt="2026-03-30T19:58:56.405" v="9" actId="20577"/>
          <ac:spMkLst>
            <pc:docMk/>
            <pc:sldMk cId="1678472932" sldId="2147469654"/>
            <ac:spMk id="15" creationId="{B41C0FFA-CBEE-F3B1-5576-50A32657DD80}"/>
          </ac:spMkLst>
        </pc:spChg>
      </pc:sldChg>
      <pc:sldChg chg="modSp mod">
        <pc:chgData name="Hemraj Singh" userId="03ea639c-d532-4424-9101-047481ad18d4" providerId="ADAL" clId="{C81273D2-AD0B-46AA-B8AF-ABAFE57FC505}" dt="2026-03-30T20:47:35.486" v="165" actId="20577"/>
        <pc:sldMkLst>
          <pc:docMk/>
          <pc:sldMk cId="2338547578" sldId="2147469657"/>
        </pc:sldMkLst>
        <pc:spChg chg="mod">
          <ac:chgData name="Hemraj Singh" userId="03ea639c-d532-4424-9101-047481ad18d4" providerId="ADAL" clId="{C81273D2-AD0B-46AA-B8AF-ABAFE57FC505}" dt="2026-03-30T20:47:35.486" v="165" actId="20577"/>
          <ac:spMkLst>
            <pc:docMk/>
            <pc:sldMk cId="2338547578" sldId="2147469657"/>
            <ac:spMk id="2" creationId="{E3504E20-A891-4390-809C-AF25B7126F5C}"/>
          </ac:spMkLst>
        </pc:spChg>
      </pc:sldChg>
      <pc:sldChg chg="addSp delSp modSp mod">
        <pc:chgData name="Hemraj Singh" userId="03ea639c-d532-4424-9101-047481ad18d4" providerId="ADAL" clId="{C81273D2-AD0B-46AA-B8AF-ABAFE57FC505}" dt="2026-03-30T20:11:10.008" v="36" actId="14100"/>
        <pc:sldMkLst>
          <pc:docMk/>
          <pc:sldMk cId="3441092253" sldId="2147469662"/>
        </pc:sldMkLst>
      </pc:sldChg>
    </pc:docChg>
  </pc:docChgLst>
  <pc:docChgLst>
    <pc:chgData name="Mark Schafer" userId="865275ba-80eb-46ed-9a5c-6d770a6294e4" providerId="ADAL" clId="{1CBCDE86-A9F9-480D-9626-507BDB3CDACF}"/>
    <pc:docChg chg="undo custSel addSld delSld modSld delMainMaster modSection">
      <pc:chgData name="Mark Schafer" userId="865275ba-80eb-46ed-9a5c-6d770a6294e4" providerId="ADAL" clId="{1CBCDE86-A9F9-480D-9626-507BDB3CDACF}" dt="2026-04-08T14:45:43.554" v="1027" actId="20577"/>
      <pc:docMkLst>
        <pc:docMk/>
      </pc:docMkLst>
      <pc:sldChg chg="modSp add mod">
        <pc:chgData name="Mark Schafer" userId="865275ba-80eb-46ed-9a5c-6d770a6294e4" providerId="ADAL" clId="{1CBCDE86-A9F9-480D-9626-507BDB3CDACF}" dt="2026-04-08T14:43:39.193" v="892" actId="20577"/>
        <pc:sldMkLst>
          <pc:docMk/>
          <pc:sldMk cId="0" sldId="256"/>
        </pc:sldMkLst>
        <pc:spChg chg="mod">
          <ac:chgData name="Mark Schafer" userId="865275ba-80eb-46ed-9a5c-6d770a6294e4" providerId="ADAL" clId="{1CBCDE86-A9F9-480D-9626-507BDB3CDACF}" dt="2026-04-02T15:49:24.573" v="266" actId="1076"/>
          <ac:spMkLst>
            <pc:docMk/>
            <pc:sldMk cId="0" sldId="256"/>
            <ac:spMk id="2" creationId="{00000000-0000-0000-0000-000000000000}"/>
          </ac:spMkLst>
        </pc:spChg>
        <pc:spChg chg="mod">
          <ac:chgData name="Mark Schafer" userId="865275ba-80eb-46ed-9a5c-6d770a6294e4" providerId="ADAL" clId="{1CBCDE86-A9F9-480D-9626-507BDB3CDACF}" dt="2026-04-08T14:43:39.193" v="892" actId="20577"/>
          <ac:spMkLst>
            <pc:docMk/>
            <pc:sldMk cId="0" sldId="256"/>
            <ac:spMk id="19" creationId="{00000000-0000-0000-0000-000000000000}"/>
          </ac:spMkLst>
        </pc:spChg>
        <pc:spChg chg="mod">
          <ac:chgData name="Mark Schafer" userId="865275ba-80eb-46ed-9a5c-6d770a6294e4" providerId="ADAL" clId="{1CBCDE86-A9F9-480D-9626-507BDB3CDACF}" dt="2026-04-02T15:45:46.877" v="119" actId="27636"/>
          <ac:spMkLst>
            <pc:docMk/>
            <pc:sldMk cId="0" sldId="256"/>
            <ac:spMk id="29" creationId="{00000000-0000-0000-0000-000000000000}"/>
          </ac:spMkLst>
        </pc:spChg>
      </pc:sldChg>
      <pc:sldChg chg="modSp add mod">
        <pc:chgData name="Mark Schafer" userId="865275ba-80eb-46ed-9a5c-6d770a6294e4" providerId="ADAL" clId="{1CBCDE86-A9F9-480D-9626-507BDB3CDACF}" dt="2026-04-08T14:44:04.391" v="916" actId="20577"/>
        <pc:sldMkLst>
          <pc:docMk/>
          <pc:sldMk cId="0" sldId="257"/>
        </pc:sldMkLst>
        <pc:spChg chg="mod">
          <ac:chgData name="Mark Schafer" userId="865275ba-80eb-46ed-9a5c-6d770a6294e4" providerId="ADAL" clId="{1CBCDE86-A9F9-480D-9626-507BDB3CDACF}" dt="2026-04-02T15:45:46.905" v="120" actId="27636"/>
          <ac:spMkLst>
            <pc:docMk/>
            <pc:sldMk cId="0" sldId="257"/>
            <ac:spMk id="24" creationId="{00000000-0000-0000-0000-000000000000}"/>
          </ac:spMkLst>
        </pc:spChg>
        <pc:spChg chg="mod">
          <ac:chgData name="Mark Schafer" userId="865275ba-80eb-46ed-9a5c-6d770a6294e4" providerId="ADAL" clId="{1CBCDE86-A9F9-480D-9626-507BDB3CDACF}" dt="2026-04-02T15:45:46.910" v="123" actId="27636"/>
          <ac:spMkLst>
            <pc:docMk/>
            <pc:sldMk cId="0" sldId="257"/>
            <ac:spMk id="25" creationId="{00000000-0000-0000-0000-000000000000}"/>
          </ac:spMkLst>
        </pc:spChg>
        <pc:spChg chg="mod">
          <ac:chgData name="Mark Schafer" userId="865275ba-80eb-46ed-9a5c-6d770a6294e4" providerId="ADAL" clId="{1CBCDE86-A9F9-480D-9626-507BDB3CDACF}" dt="2026-04-02T15:45:46.908" v="121" actId="27636"/>
          <ac:spMkLst>
            <pc:docMk/>
            <pc:sldMk cId="0" sldId="257"/>
            <ac:spMk id="30" creationId="{00000000-0000-0000-0000-000000000000}"/>
          </ac:spMkLst>
        </pc:spChg>
        <pc:spChg chg="mod">
          <ac:chgData name="Mark Schafer" userId="865275ba-80eb-46ed-9a5c-6d770a6294e4" providerId="ADAL" clId="{1CBCDE86-A9F9-480D-9626-507BDB3CDACF}" dt="2026-04-02T15:45:46.909" v="122" actId="27636"/>
          <ac:spMkLst>
            <pc:docMk/>
            <pc:sldMk cId="0" sldId="257"/>
            <ac:spMk id="37" creationId="{00000000-0000-0000-0000-000000000000}"/>
          </ac:spMkLst>
        </pc:spChg>
        <pc:spChg chg="mod">
          <ac:chgData name="Mark Schafer" userId="865275ba-80eb-46ed-9a5c-6d770a6294e4" providerId="ADAL" clId="{1CBCDE86-A9F9-480D-9626-507BDB3CDACF}" dt="2026-04-08T14:44:04.391" v="916" actId="20577"/>
          <ac:spMkLst>
            <pc:docMk/>
            <pc:sldMk cId="0" sldId="257"/>
            <ac:spMk id="38" creationId="{00000000-0000-0000-0000-000000000000}"/>
          </ac:spMkLst>
        </pc:spChg>
      </pc:sldChg>
      <pc:sldChg chg="modSp add mod">
        <pc:chgData name="Mark Schafer" userId="865275ba-80eb-46ed-9a5c-6d770a6294e4" providerId="ADAL" clId="{1CBCDE86-A9F9-480D-9626-507BDB3CDACF}" dt="2026-04-02T15:45:46.920" v="127" actId="27636"/>
        <pc:sldMkLst>
          <pc:docMk/>
          <pc:sldMk cId="0" sldId="258"/>
        </pc:sldMkLst>
        <pc:spChg chg="mod">
          <ac:chgData name="Mark Schafer" userId="865275ba-80eb-46ed-9a5c-6d770a6294e4" providerId="ADAL" clId="{1CBCDE86-A9F9-480D-9626-507BDB3CDACF}" dt="2026-04-02T15:45:46.916" v="124" actId="27636"/>
          <ac:spMkLst>
            <pc:docMk/>
            <pc:sldMk cId="0" sldId="258"/>
            <ac:spMk id="23" creationId="{00000000-0000-0000-0000-000000000000}"/>
          </ac:spMkLst>
        </pc:spChg>
        <pc:spChg chg="mod">
          <ac:chgData name="Mark Schafer" userId="865275ba-80eb-46ed-9a5c-6d770a6294e4" providerId="ADAL" clId="{1CBCDE86-A9F9-480D-9626-507BDB3CDACF}" dt="2026-04-02T15:45:46.916" v="125" actId="27636"/>
          <ac:spMkLst>
            <pc:docMk/>
            <pc:sldMk cId="0" sldId="258"/>
            <ac:spMk id="24" creationId="{00000000-0000-0000-0000-000000000000}"/>
          </ac:spMkLst>
        </pc:spChg>
        <pc:spChg chg="mod">
          <ac:chgData name="Mark Schafer" userId="865275ba-80eb-46ed-9a5c-6d770a6294e4" providerId="ADAL" clId="{1CBCDE86-A9F9-480D-9626-507BDB3CDACF}" dt="2026-04-02T15:45:46.918" v="126" actId="27636"/>
          <ac:spMkLst>
            <pc:docMk/>
            <pc:sldMk cId="0" sldId="258"/>
            <ac:spMk id="30" creationId="{00000000-0000-0000-0000-000000000000}"/>
          </ac:spMkLst>
        </pc:spChg>
        <pc:spChg chg="mod">
          <ac:chgData name="Mark Schafer" userId="865275ba-80eb-46ed-9a5c-6d770a6294e4" providerId="ADAL" clId="{1CBCDE86-A9F9-480D-9626-507BDB3CDACF}" dt="2026-04-02T15:45:46.920" v="127" actId="27636"/>
          <ac:spMkLst>
            <pc:docMk/>
            <pc:sldMk cId="0" sldId="258"/>
            <ac:spMk id="33" creationId="{00000000-0000-0000-0000-000000000000}"/>
          </ac:spMkLst>
        </pc:spChg>
      </pc:sldChg>
      <pc:sldChg chg="modSp add mod">
        <pc:chgData name="Mark Schafer" userId="865275ba-80eb-46ed-9a5c-6d770a6294e4" providerId="ADAL" clId="{1CBCDE86-A9F9-480D-9626-507BDB3CDACF}" dt="2026-04-08T14:44:59.352" v="972" actId="20577"/>
        <pc:sldMkLst>
          <pc:docMk/>
          <pc:sldMk cId="0" sldId="259"/>
        </pc:sldMkLst>
        <pc:spChg chg="mod">
          <ac:chgData name="Mark Schafer" userId="865275ba-80eb-46ed-9a5c-6d770a6294e4" providerId="ADAL" clId="{1CBCDE86-A9F9-480D-9626-507BDB3CDACF}" dt="2026-04-08T14:44:59.352" v="972" actId="20577"/>
          <ac:spMkLst>
            <pc:docMk/>
            <pc:sldMk cId="0" sldId="259"/>
            <ac:spMk id="22" creationId="{00000000-0000-0000-0000-000000000000}"/>
          </ac:spMkLst>
        </pc:spChg>
        <pc:spChg chg="mod">
          <ac:chgData name="Mark Schafer" userId="865275ba-80eb-46ed-9a5c-6d770a6294e4" providerId="ADAL" clId="{1CBCDE86-A9F9-480D-9626-507BDB3CDACF}" dt="2026-04-08T14:44:39.616" v="944" actId="20577"/>
          <ac:spMkLst>
            <pc:docMk/>
            <pc:sldMk cId="0" sldId="259"/>
            <ac:spMk id="33" creationId="{00000000-0000-0000-0000-000000000000}"/>
          </ac:spMkLst>
        </pc:spChg>
      </pc:sldChg>
      <pc:sldChg chg="modSp mod">
        <pc:chgData name="Mark Schafer" userId="865275ba-80eb-46ed-9a5c-6d770a6294e4" providerId="ADAL" clId="{1CBCDE86-A9F9-480D-9626-507BDB3CDACF}" dt="2026-04-08T13:59:53.350" v="866" actId="20577"/>
        <pc:sldMkLst>
          <pc:docMk/>
          <pc:sldMk cId="3776726188" sldId="374"/>
        </pc:sldMkLst>
        <pc:spChg chg="mod">
          <ac:chgData name="Mark Schafer" userId="865275ba-80eb-46ed-9a5c-6d770a6294e4" providerId="ADAL" clId="{1CBCDE86-A9F9-480D-9626-507BDB3CDACF}" dt="2026-04-08T13:59:53.350" v="866" actId="20577"/>
          <ac:spMkLst>
            <pc:docMk/>
            <pc:sldMk cId="3776726188" sldId="374"/>
            <ac:spMk id="7" creationId="{C94546FD-091D-43C7-81D3-96941B4B50FB}"/>
          </ac:spMkLst>
        </pc:spChg>
      </pc:sldChg>
      <pc:sldChg chg="modSp mod">
        <pc:chgData name="Mark Schafer" userId="865275ba-80eb-46ed-9a5c-6d770a6294e4" providerId="ADAL" clId="{1CBCDE86-A9F9-480D-9626-507BDB3CDACF}" dt="2026-04-08T14:14:14.918" v="868" actId="20577"/>
        <pc:sldMkLst>
          <pc:docMk/>
          <pc:sldMk cId="2518341823" sldId="394"/>
        </pc:sldMkLst>
        <pc:spChg chg="mod">
          <ac:chgData name="Mark Schafer" userId="865275ba-80eb-46ed-9a5c-6d770a6294e4" providerId="ADAL" clId="{1CBCDE86-A9F9-480D-9626-507BDB3CDACF}" dt="2026-04-08T14:14:14.918" v="868" actId="20577"/>
          <ac:spMkLst>
            <pc:docMk/>
            <pc:sldMk cId="2518341823" sldId="394"/>
            <ac:spMk id="6" creationId="{6F71A935-DD94-49E8-9EB9-072CBBA0C08C}"/>
          </ac:spMkLst>
        </pc:spChg>
      </pc:sldChg>
      <pc:sldChg chg="modSp mod">
        <pc:chgData name="Mark Schafer" userId="865275ba-80eb-46ed-9a5c-6d770a6294e4" providerId="ADAL" clId="{1CBCDE86-A9F9-480D-9626-507BDB3CDACF}" dt="2026-04-02T15:59:53.278" v="333" actId="108"/>
        <pc:sldMkLst>
          <pc:docMk/>
          <pc:sldMk cId="856984613" sldId="529"/>
        </pc:sldMkLst>
        <pc:spChg chg="mod">
          <ac:chgData name="Mark Schafer" userId="865275ba-80eb-46ed-9a5c-6d770a6294e4" providerId="ADAL" clId="{1CBCDE86-A9F9-480D-9626-507BDB3CDACF}" dt="2026-04-02T15:52:55.333" v="272" actId="20577"/>
          <ac:spMkLst>
            <pc:docMk/>
            <pc:sldMk cId="856984613" sldId="529"/>
            <ac:spMk id="6" creationId="{9FDF4DE8-EEFA-282F-BB2E-C83916545B23}"/>
          </ac:spMkLst>
        </pc:spChg>
        <pc:spChg chg="mod">
          <ac:chgData name="Mark Schafer" userId="865275ba-80eb-46ed-9a5c-6d770a6294e4" providerId="ADAL" clId="{1CBCDE86-A9F9-480D-9626-507BDB3CDACF}" dt="2026-04-02T15:59:53.278" v="333" actId="108"/>
          <ac:spMkLst>
            <pc:docMk/>
            <pc:sldMk cId="856984613" sldId="529"/>
            <ac:spMk id="9" creationId="{36ECD2AC-716F-958C-B501-792C3DAD4D91}"/>
          </ac:spMkLst>
        </pc:spChg>
      </pc:sldChg>
      <pc:sldChg chg="modSp mod">
        <pc:chgData name="Mark Schafer" userId="865275ba-80eb-46ed-9a5c-6d770a6294e4" providerId="ADAL" clId="{1CBCDE86-A9F9-480D-9626-507BDB3CDACF}" dt="2026-04-02T14:57:38.374" v="62" actId="313"/>
        <pc:sldMkLst>
          <pc:docMk/>
          <pc:sldMk cId="2715889775" sldId="582"/>
        </pc:sldMkLst>
        <pc:spChg chg="mod">
          <ac:chgData name="Mark Schafer" userId="865275ba-80eb-46ed-9a5c-6d770a6294e4" providerId="ADAL" clId="{1CBCDE86-A9F9-480D-9626-507BDB3CDACF}" dt="2026-04-02T14:57:38.374" v="62" actId="313"/>
          <ac:spMkLst>
            <pc:docMk/>
            <pc:sldMk cId="2715889775" sldId="582"/>
            <ac:spMk id="2" creationId="{E3504E20-A891-4390-809C-AF25B7126F5C}"/>
          </ac:spMkLst>
        </pc:spChg>
        <pc:spChg chg="mod">
          <ac:chgData name="Mark Schafer" userId="865275ba-80eb-46ed-9a5c-6d770a6294e4" providerId="ADAL" clId="{1CBCDE86-A9F9-480D-9626-507BDB3CDACF}" dt="2026-04-02T14:57:12.753" v="33" actId="20577"/>
          <ac:spMkLst>
            <pc:docMk/>
            <pc:sldMk cId="2715889775" sldId="582"/>
            <ac:spMk id="3" creationId="{12BD8500-4363-427A-B10C-0520B96B6383}"/>
          </ac:spMkLst>
        </pc:spChg>
      </pc:sldChg>
      <pc:sldChg chg="modSp mod">
        <pc:chgData name="Mark Schafer" userId="865275ba-80eb-46ed-9a5c-6d770a6294e4" providerId="ADAL" clId="{1CBCDE86-A9F9-480D-9626-507BDB3CDACF}" dt="2026-04-02T14:59:27.112" v="116"/>
        <pc:sldMkLst>
          <pc:docMk/>
          <pc:sldMk cId="3833244550" sldId="583"/>
        </pc:sldMkLst>
        <pc:graphicFrameChg chg="mod modGraphic">
          <ac:chgData name="Mark Schafer" userId="865275ba-80eb-46ed-9a5c-6d770a6294e4" providerId="ADAL" clId="{1CBCDE86-A9F9-480D-9626-507BDB3CDACF}" dt="2026-04-02T14:59:27.112" v="116"/>
          <ac:graphicFrameMkLst>
            <pc:docMk/>
            <pc:sldMk cId="3833244550" sldId="583"/>
            <ac:graphicFrameMk id="16" creationId="{05F59B46-94F1-F5BE-1E85-5230B2AA3938}"/>
          </ac:graphicFrameMkLst>
        </pc:graphicFrameChg>
      </pc:sldChg>
      <pc:sldChg chg="addSp modSp mod">
        <pc:chgData name="Mark Schafer" userId="865275ba-80eb-46ed-9a5c-6d770a6294e4" providerId="ADAL" clId="{1CBCDE86-A9F9-480D-9626-507BDB3CDACF}" dt="2026-04-02T18:49:47.537" v="390" actId="20577"/>
        <pc:sldMkLst>
          <pc:docMk/>
          <pc:sldMk cId="1335542471" sldId="3269"/>
        </pc:sldMkLst>
        <pc:spChg chg="mod">
          <ac:chgData name="Mark Schafer" userId="865275ba-80eb-46ed-9a5c-6d770a6294e4" providerId="ADAL" clId="{1CBCDE86-A9F9-480D-9626-507BDB3CDACF}" dt="2026-04-02T18:49:47.537" v="390" actId="20577"/>
          <ac:spMkLst>
            <pc:docMk/>
            <pc:sldMk cId="1335542471" sldId="3269"/>
            <ac:spMk id="9" creationId="{63E73200-A603-E22C-6686-2A38E0662841}"/>
          </ac:spMkLst>
        </pc:spChg>
      </pc:sldChg>
      <pc:sldChg chg="modSp mod">
        <pc:chgData name="Mark Schafer" userId="865275ba-80eb-46ed-9a5c-6d770a6294e4" providerId="ADAL" clId="{1CBCDE86-A9F9-480D-9626-507BDB3CDACF}" dt="2026-04-08T14:45:43.554" v="1027" actId="20577"/>
        <pc:sldMkLst>
          <pc:docMk/>
          <pc:sldMk cId="3858653337" sldId="3277"/>
        </pc:sldMkLst>
        <pc:spChg chg="mod">
          <ac:chgData name="Mark Schafer" userId="865275ba-80eb-46ed-9a5c-6d770a6294e4" providerId="ADAL" clId="{1CBCDE86-A9F9-480D-9626-507BDB3CDACF}" dt="2026-04-08T14:45:43.554" v="1027" actId="20577"/>
          <ac:spMkLst>
            <pc:docMk/>
            <pc:sldMk cId="3858653337" sldId="3277"/>
            <ac:spMk id="2" creationId="{E3504E20-A891-4390-809C-AF25B7126F5C}"/>
          </ac:spMkLst>
        </pc:spChg>
      </pc:sldChg>
      <pc:sldChg chg="modSp add mod">
        <pc:chgData name="Mark Schafer" userId="865275ba-80eb-46ed-9a5c-6d770a6294e4" providerId="ADAL" clId="{1CBCDE86-A9F9-480D-9626-507BDB3CDACF}" dt="2026-04-02T15:47:25.538" v="196" actId="20577"/>
        <pc:sldMkLst>
          <pc:docMk/>
          <pc:sldMk cId="1490507181" sldId="2147469663"/>
        </pc:sldMkLst>
        <pc:spChg chg="mod">
          <ac:chgData name="Mark Schafer" userId="865275ba-80eb-46ed-9a5c-6d770a6294e4" providerId="ADAL" clId="{1CBCDE86-A9F9-480D-9626-507BDB3CDACF}" dt="2026-04-02T15:47:25.538" v="196" actId="20577"/>
          <ac:spMkLst>
            <pc:docMk/>
            <pc:sldMk cId="1490507181" sldId="2147469663"/>
            <ac:spMk id="2" creationId="{F1941732-C159-DAFD-D98E-15C841826E9A}"/>
          </ac:spMkLst>
        </pc:spChg>
      </pc:sldChg>
      <pc:sldChg chg="modSp add mod">
        <pc:chgData name="Mark Schafer" userId="865275ba-80eb-46ed-9a5c-6d770a6294e4" providerId="ADAL" clId="{1CBCDE86-A9F9-480D-9626-507BDB3CDACF}" dt="2026-04-02T15:48:24.224" v="264" actId="20577"/>
        <pc:sldMkLst>
          <pc:docMk/>
          <pc:sldMk cId="4251682777" sldId="2147469664"/>
        </pc:sldMkLst>
        <pc:spChg chg="mod">
          <ac:chgData name="Mark Schafer" userId="865275ba-80eb-46ed-9a5c-6d770a6294e4" providerId="ADAL" clId="{1CBCDE86-A9F9-480D-9626-507BDB3CDACF}" dt="2026-04-02T15:48:24.224" v="264" actId="20577"/>
          <ac:spMkLst>
            <pc:docMk/>
            <pc:sldMk cId="4251682777" sldId="2147469664"/>
            <ac:spMk id="7" creationId="{116F1D07-1849-17C3-2FB0-3827819AE366}"/>
          </ac:spMkLst>
        </pc:spChg>
      </pc:sldChg>
    </pc:docChg>
  </pc:docChgLst>
  <pc:docChgLst>
    <pc:chgData name="Hemraj Singh" userId="03ea639c-d532-4424-9101-047481ad18d4" providerId="ADAL" clId="{167D10B8-E8D7-431F-B236-952885B91C1B}"/>
    <pc:docChg chg="undo redo custSel addSld delSld modSld modSection">
      <pc:chgData name="Hemraj Singh" userId="03ea639c-d532-4424-9101-047481ad18d4" providerId="ADAL" clId="{167D10B8-E8D7-431F-B236-952885B91C1B}" dt="2026-04-08T18:39:31.013" v="261" actId="20577"/>
      <pc:docMkLst>
        <pc:docMk/>
      </pc:docMkLst>
      <pc:sldChg chg="modSp mod">
        <pc:chgData name="Hemraj Singh" userId="03ea639c-d532-4424-9101-047481ad18d4" providerId="ADAL" clId="{167D10B8-E8D7-431F-B236-952885B91C1B}" dt="2026-04-08T18:29:25.823" v="84" actId="20577"/>
        <pc:sldMkLst>
          <pc:docMk/>
          <pc:sldMk cId="19282610" sldId="361"/>
        </pc:sldMkLst>
        <pc:spChg chg="mod">
          <ac:chgData name="Hemraj Singh" userId="03ea639c-d532-4424-9101-047481ad18d4" providerId="ADAL" clId="{167D10B8-E8D7-431F-B236-952885B91C1B}" dt="2026-04-08T18:29:25.823" v="84" actId="20577"/>
          <ac:spMkLst>
            <pc:docMk/>
            <pc:sldMk cId="19282610" sldId="361"/>
            <ac:spMk id="6" creationId="{796DF707-402D-DB1B-404F-4261A6EE9849}"/>
          </ac:spMkLst>
        </pc:spChg>
      </pc:sldChg>
      <pc:sldChg chg="addSp delSp modSp mod">
        <pc:chgData name="Hemraj Singh" userId="03ea639c-d532-4424-9101-047481ad18d4" providerId="ADAL" clId="{167D10B8-E8D7-431F-B236-952885B91C1B}" dt="2026-04-08T18:39:31.013" v="261" actId="20577"/>
        <pc:sldMkLst>
          <pc:docMk/>
          <pc:sldMk cId="2548768151" sldId="373"/>
        </pc:sldMkLst>
        <pc:spChg chg="mod">
          <ac:chgData name="Hemraj Singh" userId="03ea639c-d532-4424-9101-047481ad18d4" providerId="ADAL" clId="{167D10B8-E8D7-431F-B236-952885B91C1B}" dt="2026-04-08T18:34:32.315" v="246" actId="1076"/>
          <ac:spMkLst>
            <pc:docMk/>
            <pc:sldMk cId="2548768151" sldId="373"/>
            <ac:spMk id="3" creationId="{4E1E604E-E35C-BFFF-8D1E-37D5B25D7BB8}"/>
          </ac:spMkLst>
        </pc:spChg>
        <pc:spChg chg="add del mod">
          <ac:chgData name="Hemraj Singh" userId="03ea639c-d532-4424-9101-047481ad18d4" providerId="ADAL" clId="{167D10B8-E8D7-431F-B236-952885B91C1B}" dt="2026-04-08T18:31:15.469" v="89" actId="22"/>
          <ac:spMkLst>
            <pc:docMk/>
            <pc:sldMk cId="2548768151" sldId="373"/>
            <ac:spMk id="7" creationId="{18F59032-C882-BB1F-E184-4DB168132AC9}"/>
          </ac:spMkLst>
        </pc:spChg>
        <pc:spChg chg="add mod">
          <ac:chgData name="Hemraj Singh" userId="03ea639c-d532-4424-9101-047481ad18d4" providerId="ADAL" clId="{167D10B8-E8D7-431F-B236-952885B91C1B}" dt="2026-04-08T18:39:31.013" v="261" actId="20577"/>
          <ac:spMkLst>
            <pc:docMk/>
            <pc:sldMk cId="2548768151" sldId="373"/>
            <ac:spMk id="8" creationId="{E8AA56EB-D155-5078-665B-FCC67DB9919E}"/>
          </ac:spMkLst>
        </pc:spChg>
        <pc:spChg chg="mod">
          <ac:chgData name="Hemraj Singh" userId="03ea639c-d532-4424-9101-047481ad18d4" providerId="ADAL" clId="{167D10B8-E8D7-431F-B236-952885B91C1B}" dt="2026-04-08T18:34:38.708" v="247" actId="1076"/>
          <ac:spMkLst>
            <pc:docMk/>
            <pc:sldMk cId="2548768151" sldId="373"/>
            <ac:spMk id="10" creationId="{C5C2CAD0-51D3-190D-79FA-133ADA4EC8BF}"/>
          </ac:spMkLst>
        </pc:spChg>
      </pc:sldChg>
      <pc:sldChg chg="addSp delSp modSp mod">
        <pc:chgData name="Hemraj Singh" userId="03ea639c-d532-4424-9101-047481ad18d4" providerId="ADAL" clId="{167D10B8-E8D7-431F-B236-952885B91C1B}" dt="2026-04-07T13:00:43.442" v="38" actId="14100"/>
        <pc:sldMkLst>
          <pc:docMk/>
          <pc:sldMk cId="4260396418" sldId="444"/>
        </pc:sldMkLst>
        <pc:picChg chg="add del mod">
          <ac:chgData name="Hemraj Singh" userId="03ea639c-d532-4424-9101-047481ad18d4" providerId="ADAL" clId="{167D10B8-E8D7-431F-B236-952885B91C1B}" dt="2026-04-07T12:59:38.217" v="30" actId="22"/>
          <ac:picMkLst>
            <pc:docMk/>
            <pc:sldMk cId="4260396418" sldId="444"/>
            <ac:picMk id="3" creationId="{B64567D9-5C5B-6EA7-4540-61B432FE932D}"/>
          </ac:picMkLst>
        </pc:picChg>
        <pc:picChg chg="add del">
          <ac:chgData name="Hemraj Singh" userId="03ea639c-d532-4424-9101-047481ad18d4" providerId="ADAL" clId="{167D10B8-E8D7-431F-B236-952885B91C1B}" dt="2026-04-07T13:00:14.403" v="32" actId="478"/>
          <ac:picMkLst>
            <pc:docMk/>
            <pc:sldMk cId="4260396418" sldId="444"/>
            <ac:picMk id="6" creationId="{A01590F2-606D-1F60-459B-AC2B868606FB}"/>
          </ac:picMkLst>
        </pc:picChg>
        <pc:picChg chg="add mod">
          <ac:chgData name="Hemraj Singh" userId="03ea639c-d532-4424-9101-047481ad18d4" providerId="ADAL" clId="{167D10B8-E8D7-431F-B236-952885B91C1B}" dt="2026-04-07T13:00:43.442" v="38" actId="14100"/>
          <ac:picMkLst>
            <pc:docMk/>
            <pc:sldMk cId="4260396418" sldId="444"/>
            <ac:picMk id="7" creationId="{22E91E4D-CBAF-9DB4-2CDE-1D62F4102224}"/>
          </ac:picMkLst>
        </pc:picChg>
      </pc:sldChg>
      <pc:sldChg chg="addSp delSp modSp mod">
        <pc:chgData name="Hemraj Singh" userId="03ea639c-d532-4424-9101-047481ad18d4" providerId="ADAL" clId="{167D10B8-E8D7-431F-B236-952885B91C1B}" dt="2026-04-07T17:22:34.259" v="81" actId="14100"/>
        <pc:sldMkLst>
          <pc:docMk/>
          <pc:sldMk cId="856984613" sldId="529"/>
        </pc:sldMkLst>
        <pc:picChg chg="del">
          <ac:chgData name="Hemraj Singh" userId="03ea639c-d532-4424-9101-047481ad18d4" providerId="ADAL" clId="{167D10B8-E8D7-431F-B236-952885B91C1B}" dt="2026-04-07T17:22:21.173" v="77" actId="478"/>
          <ac:picMkLst>
            <pc:docMk/>
            <pc:sldMk cId="856984613" sldId="529"/>
            <ac:picMk id="3" creationId="{1F6BC7AB-DC4D-D374-2A40-6D5338B170FE}"/>
          </ac:picMkLst>
        </pc:picChg>
        <pc:picChg chg="add mod">
          <ac:chgData name="Hemraj Singh" userId="03ea639c-d532-4424-9101-047481ad18d4" providerId="ADAL" clId="{167D10B8-E8D7-431F-B236-952885B91C1B}" dt="2026-04-07T17:22:34.259" v="81" actId="14100"/>
          <ac:picMkLst>
            <pc:docMk/>
            <pc:sldMk cId="856984613" sldId="529"/>
            <ac:picMk id="4" creationId="{56AAAC5E-96DD-9E62-5574-0D38268C56E9}"/>
          </ac:picMkLst>
        </pc:picChg>
      </pc:sldChg>
      <pc:sldChg chg="addSp delSp modSp mod">
        <pc:chgData name="Hemraj Singh" userId="03ea639c-d532-4424-9101-047481ad18d4" providerId="ADAL" clId="{167D10B8-E8D7-431F-B236-952885B91C1B}" dt="2026-04-07T14:19:45.290" v="76" actId="14100"/>
        <pc:sldMkLst>
          <pc:docMk/>
          <pc:sldMk cId="1335542471" sldId="3269"/>
        </pc:sldMkLst>
        <pc:spChg chg="mod">
          <ac:chgData name="Hemraj Singh" userId="03ea639c-d532-4424-9101-047481ad18d4" providerId="ADAL" clId="{167D10B8-E8D7-431F-B236-952885B91C1B}" dt="2026-04-03T20:32:36.562" v="11" actId="20577"/>
          <ac:spMkLst>
            <pc:docMk/>
            <pc:sldMk cId="1335542471" sldId="3269"/>
            <ac:spMk id="8" creationId="{B1DAAE86-AD16-63B3-C82A-D38536674B6D}"/>
          </ac:spMkLst>
        </pc:spChg>
        <pc:spChg chg="mod">
          <ac:chgData name="Hemraj Singh" userId="03ea639c-d532-4424-9101-047481ad18d4" providerId="ADAL" clId="{167D10B8-E8D7-431F-B236-952885B91C1B}" dt="2026-04-03T20:32:14.842" v="5" actId="20577"/>
          <ac:spMkLst>
            <pc:docMk/>
            <pc:sldMk cId="1335542471" sldId="3269"/>
            <ac:spMk id="9" creationId="{63E73200-A603-E22C-6686-2A38E0662841}"/>
          </ac:spMkLst>
        </pc:spChg>
        <pc:picChg chg="add del mod">
          <ac:chgData name="Hemraj Singh" userId="03ea639c-d532-4424-9101-047481ad18d4" providerId="ADAL" clId="{167D10B8-E8D7-431F-B236-952885B91C1B}" dt="2026-04-07T14:19:43.215" v="71" actId="478"/>
          <ac:picMkLst>
            <pc:docMk/>
            <pc:sldMk cId="1335542471" sldId="3269"/>
            <ac:picMk id="10" creationId="{10528B8C-A96F-F7A7-835B-4E44A0B0A48F}"/>
          </ac:picMkLst>
        </pc:picChg>
        <pc:picChg chg="add del mod">
          <ac:chgData name="Hemraj Singh" userId="03ea639c-d532-4424-9101-047481ad18d4" providerId="ADAL" clId="{167D10B8-E8D7-431F-B236-952885B91C1B}" dt="2026-04-07T14:19:45.290" v="76" actId="14100"/>
          <ac:picMkLst>
            <pc:docMk/>
            <pc:sldMk cId="1335542471" sldId="3269"/>
            <ac:picMk id="11" creationId="{143B8A56-DFA1-6C71-01F5-D0A423A35743}"/>
          </ac:picMkLst>
        </pc:picChg>
      </pc:sldChg>
      <pc:sldChg chg="addSp delSp modSp mod">
        <pc:chgData name="Hemraj Singh" userId="03ea639c-d532-4424-9101-047481ad18d4" providerId="ADAL" clId="{167D10B8-E8D7-431F-B236-952885B91C1B}" dt="2026-04-07T13:17:08.214" v="44" actId="14100"/>
        <pc:sldMkLst>
          <pc:docMk/>
          <pc:sldMk cId="2653491345" sldId="3388"/>
        </pc:sldMkLst>
        <pc:picChg chg="add mod">
          <ac:chgData name="Hemraj Singh" userId="03ea639c-d532-4424-9101-047481ad18d4" providerId="ADAL" clId="{167D10B8-E8D7-431F-B236-952885B91C1B}" dt="2026-04-07T13:17:08.214" v="44" actId="14100"/>
          <ac:picMkLst>
            <pc:docMk/>
            <pc:sldMk cId="2653491345" sldId="3388"/>
            <ac:picMk id="3" creationId="{D3325D0C-099A-4BA0-E287-BC10D08F8115}"/>
          </ac:picMkLst>
        </pc:picChg>
        <pc:picChg chg="del">
          <ac:chgData name="Hemraj Singh" userId="03ea639c-d532-4424-9101-047481ad18d4" providerId="ADAL" clId="{167D10B8-E8D7-431F-B236-952885B91C1B}" dt="2026-04-07T13:16:27.747" v="39" actId="478"/>
          <ac:picMkLst>
            <pc:docMk/>
            <pc:sldMk cId="2653491345" sldId="3388"/>
            <ac:picMk id="7" creationId="{58CBC491-A631-F391-6F19-F022D3084CA2}"/>
          </ac:picMkLst>
        </pc:picChg>
      </pc:sldChg>
      <pc:sldChg chg="addSp delSp modSp add del mod">
        <pc:chgData name="Hemraj Singh" userId="03ea639c-d532-4424-9101-047481ad18d4" providerId="ADAL" clId="{167D10B8-E8D7-431F-B236-952885B91C1B}" dt="2026-04-07T13:26:34.452" v="58" actId="14100"/>
        <pc:sldMkLst>
          <pc:docMk/>
          <pc:sldMk cId="3441092253" sldId="2147469662"/>
        </pc:sldMkLst>
        <pc:picChg chg="add del mod">
          <ac:chgData name="Hemraj Singh" userId="03ea639c-d532-4424-9101-047481ad18d4" providerId="ADAL" clId="{167D10B8-E8D7-431F-B236-952885B91C1B}" dt="2026-04-07T13:25:39.600" v="51" actId="22"/>
          <ac:picMkLst>
            <pc:docMk/>
            <pc:sldMk cId="3441092253" sldId="2147469662"/>
            <ac:picMk id="3" creationId="{0FDE7615-E859-20C1-D2B8-90E46D910F54}"/>
          </ac:picMkLst>
        </pc:picChg>
        <pc:picChg chg="add del">
          <ac:chgData name="Hemraj Singh" userId="03ea639c-d532-4424-9101-047481ad18d4" providerId="ADAL" clId="{167D10B8-E8D7-431F-B236-952885B91C1B}" dt="2026-04-07T13:26:17.003" v="53" actId="478"/>
          <ac:picMkLst>
            <pc:docMk/>
            <pc:sldMk cId="3441092253" sldId="2147469662"/>
            <ac:picMk id="4" creationId="{A8F19142-40AD-7EF4-3268-F408A50E8CE3}"/>
          </ac:picMkLst>
        </pc:picChg>
        <pc:picChg chg="add mod">
          <ac:chgData name="Hemraj Singh" userId="03ea639c-d532-4424-9101-047481ad18d4" providerId="ADAL" clId="{167D10B8-E8D7-431F-B236-952885B91C1B}" dt="2026-04-07T13:26:34.452" v="58" actId="14100"/>
          <ac:picMkLst>
            <pc:docMk/>
            <pc:sldMk cId="3441092253" sldId="2147469662"/>
            <ac:picMk id="7" creationId="{E72CA3EF-C7BC-508C-0B1F-5D4692F6A296}"/>
          </ac:picMkLst>
        </pc:picChg>
      </pc:sldChg>
    </pc:docChg>
  </pc:docChgLst>
  <pc:docChgLst>
    <pc:chgData name="Hemraj Singh" userId="03ea639c-d532-4424-9101-047481ad18d4" providerId="ADAL" clId="{4552B9D2-8DBC-4D85-A3C2-B478EEA6678E}"/>
    <pc:docChg chg="undo custSel modSld">
      <pc:chgData name="Hemraj Singh" userId="03ea639c-d532-4424-9101-047481ad18d4" providerId="ADAL" clId="{4552B9D2-8DBC-4D85-A3C2-B478EEA6678E}" dt="2026-04-02T17:50:00.061" v="146" actId="207"/>
      <pc:docMkLst>
        <pc:docMk/>
      </pc:docMkLst>
      <pc:sldChg chg="modSp mod">
        <pc:chgData name="Hemraj Singh" userId="03ea639c-d532-4424-9101-047481ad18d4" providerId="ADAL" clId="{4552B9D2-8DBC-4D85-A3C2-B478EEA6678E}" dt="2026-04-02T17:49:39.324" v="143" actId="207"/>
        <pc:sldMkLst>
          <pc:docMk/>
          <pc:sldMk cId="0" sldId="256"/>
        </pc:sldMkLst>
        <pc:spChg chg="mod">
          <ac:chgData name="Hemraj Singh" userId="03ea639c-d532-4424-9101-047481ad18d4" providerId="ADAL" clId="{4552B9D2-8DBC-4D85-A3C2-B478EEA6678E}" dt="2026-04-02T17:49:39.324" v="143" actId="207"/>
          <ac:spMkLst>
            <pc:docMk/>
            <pc:sldMk cId="0" sldId="256"/>
            <ac:spMk id="2" creationId="{00000000-0000-0000-0000-000000000000}"/>
          </ac:spMkLst>
        </pc:spChg>
      </pc:sldChg>
      <pc:sldChg chg="modSp mod">
        <pc:chgData name="Hemraj Singh" userId="03ea639c-d532-4424-9101-047481ad18d4" providerId="ADAL" clId="{4552B9D2-8DBC-4D85-A3C2-B478EEA6678E}" dt="2026-04-02T17:49:47.508" v="144" actId="207"/>
        <pc:sldMkLst>
          <pc:docMk/>
          <pc:sldMk cId="0" sldId="257"/>
        </pc:sldMkLst>
        <pc:spChg chg="mod">
          <ac:chgData name="Hemraj Singh" userId="03ea639c-d532-4424-9101-047481ad18d4" providerId="ADAL" clId="{4552B9D2-8DBC-4D85-A3C2-B478EEA6678E}" dt="2026-04-02T17:49:47.508" v="144" actId="207"/>
          <ac:spMkLst>
            <pc:docMk/>
            <pc:sldMk cId="0" sldId="257"/>
            <ac:spMk id="2" creationId="{00000000-0000-0000-0000-000000000000}"/>
          </ac:spMkLst>
        </pc:spChg>
      </pc:sldChg>
      <pc:sldChg chg="modSp mod">
        <pc:chgData name="Hemraj Singh" userId="03ea639c-d532-4424-9101-047481ad18d4" providerId="ADAL" clId="{4552B9D2-8DBC-4D85-A3C2-B478EEA6678E}" dt="2026-04-02T17:49:54.298" v="145" actId="207"/>
        <pc:sldMkLst>
          <pc:docMk/>
          <pc:sldMk cId="0" sldId="258"/>
        </pc:sldMkLst>
        <pc:spChg chg="mod">
          <ac:chgData name="Hemraj Singh" userId="03ea639c-d532-4424-9101-047481ad18d4" providerId="ADAL" clId="{4552B9D2-8DBC-4D85-A3C2-B478EEA6678E}" dt="2026-04-02T17:49:54.298" v="145" actId="207"/>
          <ac:spMkLst>
            <pc:docMk/>
            <pc:sldMk cId="0" sldId="258"/>
            <ac:spMk id="2" creationId="{00000000-0000-0000-0000-000000000000}"/>
          </ac:spMkLst>
        </pc:spChg>
      </pc:sldChg>
      <pc:sldChg chg="modSp mod">
        <pc:chgData name="Hemraj Singh" userId="03ea639c-d532-4424-9101-047481ad18d4" providerId="ADAL" clId="{4552B9D2-8DBC-4D85-A3C2-B478EEA6678E}" dt="2026-04-02T17:50:00.061" v="146" actId="207"/>
        <pc:sldMkLst>
          <pc:docMk/>
          <pc:sldMk cId="0" sldId="259"/>
        </pc:sldMkLst>
        <pc:spChg chg="mod">
          <ac:chgData name="Hemraj Singh" userId="03ea639c-d532-4424-9101-047481ad18d4" providerId="ADAL" clId="{4552B9D2-8DBC-4D85-A3C2-B478EEA6678E}" dt="2026-04-02T17:50:00.061" v="146" actId="207"/>
          <ac:spMkLst>
            <pc:docMk/>
            <pc:sldMk cId="0" sldId="259"/>
            <ac:spMk id="2" creationId="{00000000-0000-0000-0000-000000000000}"/>
          </ac:spMkLst>
        </pc:spChg>
      </pc:sldChg>
      <pc:sldChg chg="addSp delSp modSp mod">
        <pc:chgData name="Hemraj Singh" userId="03ea639c-d532-4424-9101-047481ad18d4" providerId="ADAL" clId="{4552B9D2-8DBC-4D85-A3C2-B478EEA6678E}" dt="2026-04-02T16:55:03.230" v="118"/>
        <pc:sldMkLst>
          <pc:docMk/>
          <pc:sldMk cId="19282610" sldId="361"/>
        </pc:sldMkLst>
        <pc:spChg chg="mod">
          <ac:chgData name="Hemraj Singh" userId="03ea639c-d532-4424-9101-047481ad18d4" providerId="ADAL" clId="{4552B9D2-8DBC-4D85-A3C2-B478EEA6678E}" dt="2026-04-02T16:55:03.230" v="118"/>
          <ac:spMkLst>
            <pc:docMk/>
            <pc:sldMk cId="19282610" sldId="361"/>
            <ac:spMk id="3" creationId="{3E41F331-B92F-425A-82E4-6D0325927E35}"/>
          </ac:spMkLst>
        </pc:spChg>
        <pc:spChg chg="mod">
          <ac:chgData name="Hemraj Singh" userId="03ea639c-d532-4424-9101-047481ad18d4" providerId="ADAL" clId="{4552B9D2-8DBC-4D85-A3C2-B478EEA6678E}" dt="2026-04-01T18:52:45.111" v="14" actId="14100"/>
          <ac:spMkLst>
            <pc:docMk/>
            <pc:sldMk cId="19282610" sldId="361"/>
            <ac:spMk id="8" creationId="{2912E734-B102-4ED0-9C7B-F71E779162F5}"/>
          </ac:spMkLst>
        </pc:spChg>
        <pc:spChg chg="mod">
          <ac:chgData name="Hemraj Singh" userId="03ea639c-d532-4424-9101-047481ad18d4" providerId="ADAL" clId="{4552B9D2-8DBC-4D85-A3C2-B478EEA6678E}" dt="2026-04-02T16:55:03.230" v="118"/>
          <ac:spMkLst>
            <pc:docMk/>
            <pc:sldMk cId="19282610" sldId="361"/>
            <ac:spMk id="28674" creationId="{BBEF884B-E620-F241-8F67-689EEC622902}"/>
          </ac:spMkLst>
        </pc:spChg>
        <pc:spChg chg="mod">
          <ac:chgData name="Hemraj Singh" userId="03ea639c-d532-4424-9101-047481ad18d4" providerId="ADAL" clId="{4552B9D2-8DBC-4D85-A3C2-B478EEA6678E}" dt="2026-04-02T16:55:03.230" v="118"/>
          <ac:spMkLst>
            <pc:docMk/>
            <pc:sldMk cId="19282610" sldId="361"/>
            <ac:spMk id="28676" creationId="{4BC4BBB6-6CCF-8343-A45D-5E0D4AD51DB7}"/>
          </ac:spMkLst>
        </pc:spChg>
        <pc:picChg chg="add mod">
          <ac:chgData name="Hemraj Singh" userId="03ea639c-d532-4424-9101-047481ad18d4" providerId="ADAL" clId="{4552B9D2-8DBC-4D85-A3C2-B478EEA6678E}" dt="2026-04-02T13:02:28.699" v="65" actId="1076"/>
          <ac:picMkLst>
            <pc:docMk/>
            <pc:sldMk cId="19282610" sldId="361"/>
            <ac:picMk id="10" creationId="{27F3C613-3526-B931-4554-E8960D3A1861}"/>
          </ac:picMkLst>
        </pc:picChg>
      </pc:sldChg>
      <pc:sldChg chg="addSp delSp modSp mod">
        <pc:chgData name="Hemraj Singh" userId="03ea639c-d532-4424-9101-047481ad18d4" providerId="ADAL" clId="{4552B9D2-8DBC-4D85-A3C2-B478EEA6678E}" dt="2026-04-02T16:55:03.230" v="118"/>
        <pc:sldMkLst>
          <pc:docMk/>
          <pc:sldMk cId="2548768151" sldId="373"/>
        </pc:sldMkLst>
        <pc:spChg chg="mod">
          <ac:chgData name="Hemraj Singh" userId="03ea639c-d532-4424-9101-047481ad18d4" providerId="ADAL" clId="{4552B9D2-8DBC-4D85-A3C2-B478EEA6678E}" dt="2026-04-02T16:55:03.230" v="118"/>
          <ac:spMkLst>
            <pc:docMk/>
            <pc:sldMk cId="2548768151" sldId="373"/>
            <ac:spMk id="5" creationId="{30AAFD4B-978D-40E8-81B0-BAF77F55041E}"/>
          </ac:spMkLst>
        </pc:spChg>
        <pc:spChg chg="mod">
          <ac:chgData name="Hemraj Singh" userId="03ea639c-d532-4424-9101-047481ad18d4" providerId="ADAL" clId="{4552B9D2-8DBC-4D85-A3C2-B478EEA6678E}" dt="2026-04-01T18:58:02.455" v="24" actId="14100"/>
          <ac:spMkLst>
            <pc:docMk/>
            <pc:sldMk cId="2548768151" sldId="373"/>
            <ac:spMk id="15" creationId="{AEF96D16-73BB-2B43-9BE3-7E330F55DDC0}"/>
          </ac:spMkLst>
        </pc:spChg>
        <pc:spChg chg="mod">
          <ac:chgData name="Hemraj Singh" userId="03ea639c-d532-4424-9101-047481ad18d4" providerId="ADAL" clId="{4552B9D2-8DBC-4D85-A3C2-B478EEA6678E}" dt="2026-04-02T16:55:03.230" v="118"/>
          <ac:spMkLst>
            <pc:docMk/>
            <pc:sldMk cId="2548768151" sldId="373"/>
            <ac:spMk id="28674" creationId="{BBEF884B-E620-F241-8F67-689EEC622902}"/>
          </ac:spMkLst>
        </pc:spChg>
        <pc:spChg chg="mod">
          <ac:chgData name="Hemraj Singh" userId="03ea639c-d532-4424-9101-047481ad18d4" providerId="ADAL" clId="{4552B9D2-8DBC-4D85-A3C2-B478EEA6678E}" dt="2026-04-02T16:55:03.230" v="118"/>
          <ac:spMkLst>
            <pc:docMk/>
            <pc:sldMk cId="2548768151" sldId="373"/>
            <ac:spMk id="28676" creationId="{4BC4BBB6-6CCF-8343-A45D-5E0D4AD51DB7}"/>
          </ac:spMkLst>
        </pc:spChg>
        <pc:picChg chg="add mod">
          <ac:chgData name="Hemraj Singh" userId="03ea639c-d532-4424-9101-047481ad18d4" providerId="ADAL" clId="{4552B9D2-8DBC-4D85-A3C2-B478EEA6678E}" dt="2026-04-02T13:19:20.206" v="68" actId="1076"/>
          <ac:picMkLst>
            <pc:docMk/>
            <pc:sldMk cId="2548768151" sldId="373"/>
            <ac:picMk id="6" creationId="{C36293C0-8C6C-07EC-B4DE-5BAD283DAE01}"/>
          </ac:picMkLst>
        </pc:picChg>
      </pc:sldChg>
      <pc:sldChg chg="modSp mod">
        <pc:chgData name="Hemraj Singh" userId="03ea639c-d532-4424-9101-047481ad18d4" providerId="ADAL" clId="{4552B9D2-8DBC-4D85-A3C2-B478EEA6678E}" dt="2026-04-02T16:55:03.230" v="118"/>
        <pc:sldMkLst>
          <pc:docMk/>
          <pc:sldMk cId="3776726188" sldId="374"/>
        </pc:sldMkLst>
        <pc:spChg chg="mod">
          <ac:chgData name="Hemraj Singh" userId="03ea639c-d532-4424-9101-047481ad18d4" providerId="ADAL" clId="{4552B9D2-8DBC-4D85-A3C2-B478EEA6678E}" dt="2026-04-02T16:55:03.230" v="118"/>
          <ac:spMkLst>
            <pc:docMk/>
            <pc:sldMk cId="3776726188" sldId="374"/>
            <ac:spMk id="2" creationId="{8389B9D5-C6D2-42DE-8CAD-114A37459EFD}"/>
          </ac:spMkLst>
        </pc:spChg>
        <pc:spChg chg="mod">
          <ac:chgData name="Hemraj Singh" userId="03ea639c-d532-4424-9101-047481ad18d4" providerId="ADAL" clId="{4552B9D2-8DBC-4D85-A3C2-B478EEA6678E}" dt="2026-04-01T19:09:30.168" v="38" actId="20577"/>
          <ac:spMkLst>
            <pc:docMk/>
            <pc:sldMk cId="3776726188" sldId="374"/>
            <ac:spMk id="7" creationId="{C94546FD-091D-43C7-81D3-96941B4B50FB}"/>
          </ac:spMkLst>
        </pc:spChg>
        <pc:spChg chg="mod">
          <ac:chgData name="Hemraj Singh" userId="03ea639c-d532-4424-9101-047481ad18d4" providerId="ADAL" clId="{4552B9D2-8DBC-4D85-A3C2-B478EEA6678E}" dt="2026-04-02T16:55:03.230" v="118"/>
          <ac:spMkLst>
            <pc:docMk/>
            <pc:sldMk cId="3776726188" sldId="374"/>
            <ac:spMk id="28674" creationId="{BBEF884B-E620-F241-8F67-689EEC622902}"/>
          </ac:spMkLst>
        </pc:spChg>
        <pc:spChg chg="mod">
          <ac:chgData name="Hemraj Singh" userId="03ea639c-d532-4424-9101-047481ad18d4" providerId="ADAL" clId="{4552B9D2-8DBC-4D85-A3C2-B478EEA6678E}" dt="2026-04-02T16:55:03.230" v="118"/>
          <ac:spMkLst>
            <pc:docMk/>
            <pc:sldMk cId="3776726188" sldId="374"/>
            <ac:spMk id="28676" creationId="{4BC4BBB6-6CCF-8343-A45D-5E0D4AD51DB7}"/>
          </ac:spMkLst>
        </pc:spChg>
      </pc:sldChg>
      <pc:sldChg chg="modSp">
        <pc:chgData name="Hemraj Singh" userId="03ea639c-d532-4424-9101-047481ad18d4" providerId="ADAL" clId="{4552B9D2-8DBC-4D85-A3C2-B478EEA6678E}" dt="2026-04-02T16:55:03.230" v="118"/>
        <pc:sldMkLst>
          <pc:docMk/>
          <pc:sldMk cId="2518341823" sldId="394"/>
        </pc:sldMkLst>
        <pc:spChg chg="mod">
          <ac:chgData name="Hemraj Singh" userId="03ea639c-d532-4424-9101-047481ad18d4" providerId="ADAL" clId="{4552B9D2-8DBC-4D85-A3C2-B478EEA6678E}" dt="2026-04-02T16:55:03.230" v="118"/>
          <ac:spMkLst>
            <pc:docMk/>
            <pc:sldMk cId="2518341823" sldId="394"/>
            <ac:spMk id="5" creationId="{35CA21AE-7902-45F4-A3B2-298C386AA285}"/>
          </ac:spMkLst>
        </pc:spChg>
        <pc:spChg chg="mod">
          <ac:chgData name="Hemraj Singh" userId="03ea639c-d532-4424-9101-047481ad18d4" providerId="ADAL" clId="{4552B9D2-8DBC-4D85-A3C2-B478EEA6678E}" dt="2026-04-02T16:55:03.230" v="118"/>
          <ac:spMkLst>
            <pc:docMk/>
            <pc:sldMk cId="2518341823" sldId="394"/>
            <ac:spMk id="7" creationId="{5DB6AD11-4D8C-40D3-B0A5-0CC6604330DF}"/>
          </ac:spMkLst>
        </pc:spChg>
      </pc:sldChg>
      <pc:sldChg chg="modSp mod">
        <pc:chgData name="Hemraj Singh" userId="03ea639c-d532-4424-9101-047481ad18d4" providerId="ADAL" clId="{4552B9D2-8DBC-4D85-A3C2-B478EEA6678E}" dt="2026-04-02T16:55:03.230" v="118"/>
        <pc:sldMkLst>
          <pc:docMk/>
          <pc:sldMk cId="4260396418" sldId="444"/>
        </pc:sldMkLst>
        <pc:spChg chg="mod">
          <ac:chgData name="Hemraj Singh" userId="03ea639c-d532-4424-9101-047481ad18d4" providerId="ADAL" clId="{4552B9D2-8DBC-4D85-A3C2-B478EEA6678E}" dt="2026-04-02T16:55:03.230" v="118"/>
          <ac:spMkLst>
            <pc:docMk/>
            <pc:sldMk cId="4260396418" sldId="444"/>
            <ac:spMk id="5" creationId="{30AAFD4B-978D-40E8-81B0-BAF77F55041E}"/>
          </ac:spMkLst>
        </pc:spChg>
        <pc:spChg chg="mod">
          <ac:chgData name="Hemraj Singh" userId="03ea639c-d532-4424-9101-047481ad18d4" providerId="ADAL" clId="{4552B9D2-8DBC-4D85-A3C2-B478EEA6678E}" dt="2026-04-02T16:55:03.230" v="118"/>
          <ac:spMkLst>
            <pc:docMk/>
            <pc:sldMk cId="4260396418" sldId="444"/>
            <ac:spMk id="28674" creationId="{BBEF884B-E620-F241-8F67-689EEC622902}"/>
          </ac:spMkLst>
        </pc:spChg>
        <pc:spChg chg="mod">
          <ac:chgData name="Hemraj Singh" userId="03ea639c-d532-4424-9101-047481ad18d4" providerId="ADAL" clId="{4552B9D2-8DBC-4D85-A3C2-B478EEA6678E}" dt="2026-04-02T16:55:03.230" v="118"/>
          <ac:spMkLst>
            <pc:docMk/>
            <pc:sldMk cId="4260396418" sldId="444"/>
            <ac:spMk id="28676" creationId="{4BC4BBB6-6CCF-8343-A45D-5E0D4AD51DB7}"/>
          </ac:spMkLst>
        </pc:spChg>
      </pc:sldChg>
      <pc:sldChg chg="addSp delSp modSp mod">
        <pc:chgData name="Hemraj Singh" userId="03ea639c-d532-4424-9101-047481ad18d4" providerId="ADAL" clId="{4552B9D2-8DBC-4D85-A3C2-B478EEA6678E}" dt="2026-04-02T16:55:03.230" v="118"/>
        <pc:sldMkLst>
          <pc:docMk/>
          <pc:sldMk cId="856984613" sldId="529"/>
        </pc:sldMkLst>
        <pc:spChg chg="mod">
          <ac:chgData name="Hemraj Singh" userId="03ea639c-d532-4424-9101-047481ad18d4" providerId="ADAL" clId="{4552B9D2-8DBC-4D85-A3C2-B478EEA6678E}" dt="2026-04-02T16:55:03.230" v="118"/>
          <ac:spMkLst>
            <pc:docMk/>
            <pc:sldMk cId="856984613" sldId="529"/>
            <ac:spMk id="5" creationId="{E002371A-81F2-4095-8B5C-E38877565E67}"/>
          </ac:spMkLst>
        </pc:spChg>
        <pc:spChg chg="mod">
          <ac:chgData name="Hemraj Singh" userId="03ea639c-d532-4424-9101-047481ad18d4" providerId="ADAL" clId="{4552B9D2-8DBC-4D85-A3C2-B478EEA6678E}" dt="2026-04-01T18:49:41.991" v="8" actId="14100"/>
          <ac:spMkLst>
            <pc:docMk/>
            <pc:sldMk cId="856984613" sldId="529"/>
            <ac:spMk id="6" creationId="{9FDF4DE8-EEFA-282F-BB2E-C83916545B23}"/>
          </ac:spMkLst>
        </pc:spChg>
        <pc:spChg chg="mod">
          <ac:chgData name="Hemraj Singh" userId="03ea639c-d532-4424-9101-047481ad18d4" providerId="ADAL" clId="{4552B9D2-8DBC-4D85-A3C2-B478EEA6678E}" dt="2026-04-02T16:55:03.230" v="118"/>
          <ac:spMkLst>
            <pc:docMk/>
            <pc:sldMk cId="856984613" sldId="529"/>
            <ac:spMk id="28674" creationId="{BBEF884B-E620-F241-8F67-689EEC622902}"/>
          </ac:spMkLst>
        </pc:spChg>
        <pc:spChg chg="mod">
          <ac:chgData name="Hemraj Singh" userId="03ea639c-d532-4424-9101-047481ad18d4" providerId="ADAL" clId="{4552B9D2-8DBC-4D85-A3C2-B478EEA6678E}" dt="2026-04-02T16:55:03.230" v="118"/>
          <ac:spMkLst>
            <pc:docMk/>
            <pc:sldMk cId="856984613" sldId="529"/>
            <ac:spMk id="28676" creationId="{4BC4BBB6-6CCF-8343-A45D-5E0D4AD51DB7}"/>
          </ac:spMkLst>
        </pc:spChg>
      </pc:sldChg>
      <pc:sldChg chg="modSp">
        <pc:chgData name="Hemraj Singh" userId="03ea639c-d532-4424-9101-047481ad18d4" providerId="ADAL" clId="{4552B9D2-8DBC-4D85-A3C2-B478EEA6678E}" dt="2026-04-02T16:55:03.230" v="118"/>
        <pc:sldMkLst>
          <pc:docMk/>
          <pc:sldMk cId="3833244550" sldId="583"/>
        </pc:sldMkLst>
        <pc:spChg chg="mod">
          <ac:chgData name="Hemraj Singh" userId="03ea639c-d532-4424-9101-047481ad18d4" providerId="ADAL" clId="{4552B9D2-8DBC-4D85-A3C2-B478EEA6678E}" dt="2026-04-02T16:55:03.230" v="118"/>
          <ac:spMkLst>
            <pc:docMk/>
            <pc:sldMk cId="3833244550" sldId="583"/>
            <ac:spMk id="3" creationId="{E4F70443-C1DD-48FF-BCE7-67A20CE5A9FF}"/>
          </ac:spMkLst>
        </pc:spChg>
        <pc:spChg chg="mod">
          <ac:chgData name="Hemraj Singh" userId="03ea639c-d532-4424-9101-047481ad18d4" providerId="ADAL" clId="{4552B9D2-8DBC-4D85-A3C2-B478EEA6678E}" dt="2026-04-02T16:55:03.230" v="118"/>
          <ac:spMkLst>
            <pc:docMk/>
            <pc:sldMk cId="3833244550" sldId="583"/>
            <ac:spMk id="5" creationId="{35CA21AE-7902-45F4-A3B2-298C386AA285}"/>
          </ac:spMkLst>
        </pc:spChg>
        <pc:spChg chg="mod">
          <ac:chgData name="Hemraj Singh" userId="03ea639c-d532-4424-9101-047481ad18d4" providerId="ADAL" clId="{4552B9D2-8DBC-4D85-A3C2-B478EEA6678E}" dt="2026-04-02T16:55:03.230" v="118"/>
          <ac:spMkLst>
            <pc:docMk/>
            <pc:sldMk cId="3833244550" sldId="583"/>
            <ac:spMk id="7" creationId="{5DB6AD11-4D8C-40D3-B0A5-0CC6604330DF}"/>
          </ac:spMkLst>
        </pc:spChg>
      </pc:sldChg>
      <pc:sldChg chg="addSp delSp modSp mod">
        <pc:chgData name="Hemraj Singh" userId="03ea639c-d532-4424-9101-047481ad18d4" providerId="ADAL" clId="{4552B9D2-8DBC-4D85-A3C2-B478EEA6678E}" dt="2026-04-02T17:44:33.741" v="140" actId="14100"/>
        <pc:sldMkLst>
          <pc:docMk/>
          <pc:sldMk cId="1335542471" sldId="3269"/>
        </pc:sldMkLst>
        <pc:spChg chg="mod">
          <ac:chgData name="Hemraj Singh" userId="03ea639c-d532-4424-9101-047481ad18d4" providerId="ADAL" clId="{4552B9D2-8DBC-4D85-A3C2-B478EEA6678E}" dt="2026-04-02T17:42:54.186" v="126" actId="20577"/>
          <ac:spMkLst>
            <pc:docMk/>
            <pc:sldMk cId="1335542471" sldId="3269"/>
            <ac:spMk id="4" creationId="{A0FDAB17-ECCD-B4E9-D925-5920F5DE0222}"/>
          </ac:spMkLst>
        </pc:spChg>
        <pc:spChg chg="mod">
          <ac:chgData name="Hemraj Singh" userId="03ea639c-d532-4424-9101-047481ad18d4" providerId="ADAL" clId="{4552B9D2-8DBC-4D85-A3C2-B478EEA6678E}" dt="2026-04-02T16:55:03.230" v="118"/>
          <ac:spMkLst>
            <pc:docMk/>
            <pc:sldMk cId="1335542471" sldId="3269"/>
            <ac:spMk id="5" creationId="{30AAFD4B-978D-40E8-81B0-BAF77F55041E}"/>
          </ac:spMkLst>
        </pc:spChg>
        <pc:spChg chg="mod">
          <ac:chgData name="Hemraj Singh" userId="03ea639c-d532-4424-9101-047481ad18d4" providerId="ADAL" clId="{4552B9D2-8DBC-4D85-A3C2-B478EEA6678E}" dt="2026-04-02T17:43:26.403" v="132" actId="20577"/>
          <ac:spMkLst>
            <pc:docMk/>
            <pc:sldMk cId="1335542471" sldId="3269"/>
            <ac:spMk id="6" creationId="{BB1B767D-D163-3392-056E-14CCE8C13448}"/>
          </ac:spMkLst>
        </pc:spChg>
        <pc:spChg chg="mod">
          <ac:chgData name="Hemraj Singh" userId="03ea639c-d532-4424-9101-047481ad18d4" providerId="ADAL" clId="{4552B9D2-8DBC-4D85-A3C2-B478EEA6678E}" dt="2026-04-02T17:43:19.282" v="130" actId="20577"/>
          <ac:spMkLst>
            <pc:docMk/>
            <pc:sldMk cId="1335542471" sldId="3269"/>
            <ac:spMk id="7" creationId="{36A6C439-C428-46E1-86AB-D025D801A273}"/>
          </ac:spMkLst>
        </pc:spChg>
        <pc:spChg chg="mod">
          <ac:chgData name="Hemraj Singh" userId="03ea639c-d532-4424-9101-047481ad18d4" providerId="ADAL" clId="{4552B9D2-8DBC-4D85-A3C2-B478EEA6678E}" dt="2026-04-02T17:42:35.202" v="122" actId="20577"/>
          <ac:spMkLst>
            <pc:docMk/>
            <pc:sldMk cId="1335542471" sldId="3269"/>
            <ac:spMk id="8" creationId="{B1DAAE86-AD16-63B3-C82A-D38536674B6D}"/>
          </ac:spMkLst>
        </pc:spChg>
        <pc:spChg chg="mod">
          <ac:chgData name="Hemraj Singh" userId="03ea639c-d532-4424-9101-047481ad18d4" providerId="ADAL" clId="{4552B9D2-8DBC-4D85-A3C2-B478EEA6678E}" dt="2026-04-02T17:42:43.978" v="124" actId="20577"/>
          <ac:spMkLst>
            <pc:docMk/>
            <pc:sldMk cId="1335542471" sldId="3269"/>
            <ac:spMk id="9" creationId="{63E73200-A603-E22C-6686-2A38E0662841}"/>
          </ac:spMkLst>
        </pc:spChg>
        <pc:spChg chg="mod">
          <ac:chgData name="Hemraj Singh" userId="03ea639c-d532-4424-9101-047481ad18d4" providerId="ADAL" clId="{4552B9D2-8DBC-4D85-A3C2-B478EEA6678E}" dt="2026-04-02T16:55:03.230" v="118"/>
          <ac:spMkLst>
            <pc:docMk/>
            <pc:sldMk cId="1335542471" sldId="3269"/>
            <ac:spMk id="28674" creationId="{BBEF884B-E620-F241-8F67-689EEC622902}"/>
          </ac:spMkLst>
        </pc:spChg>
        <pc:spChg chg="mod">
          <ac:chgData name="Hemraj Singh" userId="03ea639c-d532-4424-9101-047481ad18d4" providerId="ADAL" clId="{4552B9D2-8DBC-4D85-A3C2-B478EEA6678E}" dt="2026-04-02T16:55:03.230" v="118"/>
          <ac:spMkLst>
            <pc:docMk/>
            <pc:sldMk cId="1335542471" sldId="3269"/>
            <ac:spMk id="28676" creationId="{4BC4BBB6-6CCF-8343-A45D-5E0D4AD51DB7}"/>
          </ac:spMkLst>
        </pc:spChg>
      </pc:sldChg>
      <pc:sldChg chg="modSp">
        <pc:chgData name="Hemraj Singh" userId="03ea639c-d532-4424-9101-047481ad18d4" providerId="ADAL" clId="{4552B9D2-8DBC-4D85-A3C2-B478EEA6678E}" dt="2026-04-02T16:55:03.230" v="118"/>
        <pc:sldMkLst>
          <pc:docMk/>
          <pc:sldMk cId="2653491345" sldId="3388"/>
        </pc:sldMkLst>
        <pc:spChg chg="mod">
          <ac:chgData name="Hemraj Singh" userId="03ea639c-d532-4424-9101-047481ad18d4" providerId="ADAL" clId="{4552B9D2-8DBC-4D85-A3C2-B478EEA6678E}" dt="2026-04-02T16:55:03.230" v="118"/>
          <ac:spMkLst>
            <pc:docMk/>
            <pc:sldMk cId="2653491345" sldId="3388"/>
            <ac:spMk id="5" creationId="{30AAFD4B-978D-40E8-81B0-BAF77F55041E}"/>
          </ac:spMkLst>
        </pc:spChg>
        <pc:spChg chg="mod">
          <ac:chgData name="Hemraj Singh" userId="03ea639c-d532-4424-9101-047481ad18d4" providerId="ADAL" clId="{4552B9D2-8DBC-4D85-A3C2-B478EEA6678E}" dt="2026-04-02T16:55:03.230" v="118"/>
          <ac:spMkLst>
            <pc:docMk/>
            <pc:sldMk cId="2653491345" sldId="3388"/>
            <ac:spMk id="28674" creationId="{BBEF884B-E620-F241-8F67-689EEC622902}"/>
          </ac:spMkLst>
        </pc:spChg>
        <pc:spChg chg="mod">
          <ac:chgData name="Hemraj Singh" userId="03ea639c-d532-4424-9101-047481ad18d4" providerId="ADAL" clId="{4552B9D2-8DBC-4D85-A3C2-B478EEA6678E}" dt="2026-04-02T16:55:03.230" v="118"/>
          <ac:spMkLst>
            <pc:docMk/>
            <pc:sldMk cId="2653491345" sldId="3388"/>
            <ac:spMk id="28676" creationId="{4BC4BBB6-6CCF-8343-A45D-5E0D4AD51DB7}"/>
          </ac:spMkLst>
        </pc:spChg>
      </pc:sldChg>
      <pc:sldChg chg="addSp delSp modSp mod">
        <pc:chgData name="Hemraj Singh" userId="03ea639c-d532-4424-9101-047481ad18d4" providerId="ADAL" clId="{4552B9D2-8DBC-4D85-A3C2-B478EEA6678E}" dt="2026-04-02T16:55:03.230" v="118"/>
        <pc:sldMkLst>
          <pc:docMk/>
          <pc:sldMk cId="1678472932" sldId="2147469654"/>
        </pc:sldMkLst>
        <pc:spChg chg="mod">
          <ac:chgData name="Hemraj Singh" userId="03ea639c-d532-4424-9101-047481ad18d4" providerId="ADAL" clId="{4552B9D2-8DBC-4D85-A3C2-B478EEA6678E}" dt="2026-04-02T16:55:03.230" v="118"/>
          <ac:spMkLst>
            <pc:docMk/>
            <pc:sldMk cId="1678472932" sldId="2147469654"/>
            <ac:spMk id="5" creationId="{5C237282-A725-3850-592F-CA0843C87957}"/>
          </ac:spMkLst>
        </pc:spChg>
        <pc:spChg chg="mod">
          <ac:chgData name="Hemraj Singh" userId="03ea639c-d532-4424-9101-047481ad18d4" providerId="ADAL" clId="{4552B9D2-8DBC-4D85-A3C2-B478EEA6678E}" dt="2026-04-01T19:03:32.414" v="27" actId="14100"/>
          <ac:spMkLst>
            <pc:docMk/>
            <pc:sldMk cId="1678472932" sldId="2147469654"/>
            <ac:spMk id="15" creationId="{B41C0FFA-CBEE-F3B1-5576-50A32657DD80}"/>
          </ac:spMkLst>
        </pc:spChg>
        <pc:spChg chg="mod">
          <ac:chgData name="Hemraj Singh" userId="03ea639c-d532-4424-9101-047481ad18d4" providerId="ADAL" clId="{4552B9D2-8DBC-4D85-A3C2-B478EEA6678E}" dt="2026-04-02T16:55:03.230" v="118"/>
          <ac:spMkLst>
            <pc:docMk/>
            <pc:sldMk cId="1678472932" sldId="2147469654"/>
            <ac:spMk id="28674" creationId="{29E80970-1D10-A484-EB3C-2F5D0C25C6F6}"/>
          </ac:spMkLst>
        </pc:spChg>
        <pc:spChg chg="mod">
          <ac:chgData name="Hemraj Singh" userId="03ea639c-d532-4424-9101-047481ad18d4" providerId="ADAL" clId="{4552B9D2-8DBC-4D85-A3C2-B478EEA6678E}" dt="2026-04-02T16:55:03.230" v="118"/>
          <ac:spMkLst>
            <pc:docMk/>
            <pc:sldMk cId="1678472932" sldId="2147469654"/>
            <ac:spMk id="28676" creationId="{577899E3-BB93-4AC7-4AFD-2EB675D2D079}"/>
          </ac:spMkLst>
        </pc:spChg>
        <pc:picChg chg="add mod">
          <ac:chgData name="Hemraj Singh" userId="03ea639c-d532-4424-9101-047481ad18d4" providerId="ADAL" clId="{4552B9D2-8DBC-4D85-A3C2-B478EEA6678E}" dt="2026-04-02T15:02:27.047" v="115" actId="14100"/>
          <ac:picMkLst>
            <pc:docMk/>
            <pc:sldMk cId="1678472932" sldId="2147469654"/>
            <ac:picMk id="6" creationId="{2830574E-B174-D36A-E269-59FA7EB16C5B}"/>
          </ac:picMkLst>
        </pc:picChg>
      </pc:sldChg>
      <pc:sldChg chg="addSp delSp modSp mod">
        <pc:chgData name="Hemraj Singh" userId="03ea639c-d532-4424-9101-047481ad18d4" providerId="ADAL" clId="{4552B9D2-8DBC-4D85-A3C2-B478EEA6678E}" dt="2026-04-02T16:55:03.230" v="118"/>
        <pc:sldMkLst>
          <pc:docMk/>
          <pc:sldMk cId="3441092253" sldId="2147469662"/>
        </pc:sldMkLst>
        <pc:spChg chg="mod">
          <ac:chgData name="Hemraj Singh" userId="03ea639c-d532-4424-9101-047481ad18d4" providerId="ADAL" clId="{4552B9D2-8DBC-4D85-A3C2-B478EEA6678E}" dt="2026-04-02T16:55:03.230" v="118"/>
          <ac:spMkLst>
            <pc:docMk/>
            <pc:sldMk cId="3441092253" sldId="2147469662"/>
            <ac:spMk id="5" creationId="{30AAFD4B-978D-40E8-81B0-BAF77F55041E}"/>
          </ac:spMkLst>
        </pc:spChg>
        <pc:spChg chg="mod">
          <ac:chgData name="Hemraj Singh" userId="03ea639c-d532-4424-9101-047481ad18d4" providerId="ADAL" clId="{4552B9D2-8DBC-4D85-A3C2-B478EEA6678E}" dt="2026-04-02T16:55:03.230" v="118"/>
          <ac:spMkLst>
            <pc:docMk/>
            <pc:sldMk cId="3441092253" sldId="2147469662"/>
            <ac:spMk id="28674" creationId="{BBEF884B-E620-F241-8F67-689EEC622902}"/>
          </ac:spMkLst>
        </pc:spChg>
        <pc:spChg chg="mod">
          <ac:chgData name="Hemraj Singh" userId="03ea639c-d532-4424-9101-047481ad18d4" providerId="ADAL" clId="{4552B9D2-8DBC-4D85-A3C2-B478EEA6678E}" dt="2026-04-02T16:55:03.230" v="118"/>
          <ac:spMkLst>
            <pc:docMk/>
            <pc:sldMk cId="3441092253" sldId="2147469662"/>
            <ac:spMk id="28676" creationId="{4BC4BBB6-6CCF-8343-A45D-5E0D4AD51DB7}"/>
          </ac:spMkLst>
        </pc:spChg>
      </pc:sldChg>
      <pc:sldChg chg="modSp">
        <pc:chgData name="Hemraj Singh" userId="03ea639c-d532-4424-9101-047481ad18d4" providerId="ADAL" clId="{4552B9D2-8DBC-4D85-A3C2-B478EEA6678E}" dt="2026-04-02T16:55:03.230" v="118"/>
        <pc:sldMkLst>
          <pc:docMk/>
          <pc:sldMk cId="4251682777" sldId="2147469664"/>
        </pc:sldMkLst>
        <pc:spChg chg="mod">
          <ac:chgData name="Hemraj Singh" userId="03ea639c-d532-4424-9101-047481ad18d4" providerId="ADAL" clId="{4552B9D2-8DBC-4D85-A3C2-B478EEA6678E}" dt="2026-04-02T16:55:03.230" v="118"/>
          <ac:spMkLst>
            <pc:docMk/>
            <pc:sldMk cId="4251682777" sldId="2147469664"/>
            <ac:spMk id="2" creationId="{06F106C3-FA94-5990-E729-89858910F396}"/>
          </ac:spMkLst>
        </pc:spChg>
        <pc:spChg chg="mod">
          <ac:chgData name="Hemraj Singh" userId="03ea639c-d532-4424-9101-047481ad18d4" providerId="ADAL" clId="{4552B9D2-8DBC-4D85-A3C2-B478EEA6678E}" dt="2026-04-02T16:55:03.230" v="118"/>
          <ac:spMkLst>
            <pc:docMk/>
            <pc:sldMk cId="4251682777" sldId="2147469664"/>
            <ac:spMk id="28674" creationId="{55C84502-123D-4D24-B54D-1B4F69AD45A8}"/>
          </ac:spMkLst>
        </pc:spChg>
        <pc:spChg chg="mod">
          <ac:chgData name="Hemraj Singh" userId="03ea639c-d532-4424-9101-047481ad18d4" providerId="ADAL" clId="{4552B9D2-8DBC-4D85-A3C2-B478EEA6678E}" dt="2026-04-02T16:55:03.230" v="118"/>
          <ac:spMkLst>
            <pc:docMk/>
            <pc:sldMk cId="4251682777" sldId="2147469664"/>
            <ac:spMk id="28676" creationId="{67B4D019-5E2F-6DD7-E46F-016E2AEA048D}"/>
          </ac:spMkLst>
        </pc:spChg>
      </pc:sldChg>
    </pc:docChg>
  </pc:docChgLst>
  <pc:docChgLst>
    <pc:chgData name="Bradly Bickford" userId="abd863b7-1398-4bd3-bf31-4912281a6818" providerId="ADAL" clId="{790EBC6C-ED39-4631-A25D-16C22CD3A5C6}"/>
    <pc:docChg chg="undo custSel modSld">
      <pc:chgData name="Bradly Bickford" userId="abd863b7-1398-4bd3-bf31-4912281a6818" providerId="ADAL" clId="{790EBC6C-ED39-4631-A25D-16C22CD3A5C6}" dt="2026-04-02T14:40:06.550" v="7" actId="1076"/>
      <pc:docMkLst>
        <pc:docMk/>
      </pc:docMkLst>
      <pc:sldChg chg="modSp mod">
        <pc:chgData name="Bradly Bickford" userId="abd863b7-1398-4bd3-bf31-4912281a6818" providerId="ADAL" clId="{790EBC6C-ED39-4631-A25D-16C22CD3A5C6}" dt="2026-04-02T12:59:39.144" v="6" actId="1076"/>
        <pc:sldMkLst>
          <pc:docMk/>
          <pc:sldMk cId="2548768151" sldId="373"/>
        </pc:sldMkLst>
        <pc:spChg chg="mod">
          <ac:chgData name="Bradly Bickford" userId="abd863b7-1398-4bd3-bf31-4912281a6818" providerId="ADAL" clId="{790EBC6C-ED39-4631-A25D-16C22CD3A5C6}" dt="2026-04-01T19:57:17.040" v="3" actId="313"/>
          <ac:spMkLst>
            <pc:docMk/>
            <pc:sldMk cId="2548768151" sldId="373"/>
            <ac:spMk id="15" creationId="{AEF96D16-73BB-2B43-9BE3-7E330F55DDC0}"/>
          </ac:spMkLst>
        </pc:spChg>
      </pc:sldChg>
      <pc:sldChg chg="modSp mod">
        <pc:chgData name="Bradly Bickford" userId="abd863b7-1398-4bd3-bf31-4912281a6818" providerId="ADAL" clId="{790EBC6C-ED39-4631-A25D-16C22CD3A5C6}" dt="2026-04-01T19:52:16.585" v="2" actId="313"/>
        <pc:sldMkLst>
          <pc:docMk/>
          <pc:sldMk cId="1711514464" sldId="528"/>
        </pc:sldMkLst>
        <pc:spChg chg="mod">
          <ac:chgData name="Bradly Bickford" userId="abd863b7-1398-4bd3-bf31-4912281a6818" providerId="ADAL" clId="{790EBC6C-ED39-4631-A25D-16C22CD3A5C6}" dt="2026-04-01T19:52:16.585" v="2" actId="313"/>
          <ac:spMkLst>
            <pc:docMk/>
            <pc:sldMk cId="1711514464" sldId="528"/>
            <ac:spMk id="2" creationId="{E3504E20-A891-4390-809C-AF25B7126F5C}"/>
          </ac:spMkLst>
        </pc:spChg>
      </pc:sldChg>
      <pc:sldChg chg="modSp mod">
        <pc:chgData name="Bradly Bickford" userId="abd863b7-1398-4bd3-bf31-4912281a6818" providerId="ADAL" clId="{790EBC6C-ED39-4631-A25D-16C22CD3A5C6}" dt="2026-04-02T14:40:06.550" v="7" actId="1076"/>
        <pc:sldMkLst>
          <pc:docMk/>
          <pc:sldMk cId="1678472932" sldId="2147469654"/>
        </pc:sldMkLst>
      </pc:sldChg>
      <pc:sldChg chg="modSp mod">
        <pc:chgData name="Bradly Bickford" userId="abd863b7-1398-4bd3-bf31-4912281a6818" providerId="ADAL" clId="{790EBC6C-ED39-4631-A25D-16C22CD3A5C6}" dt="2026-04-01T19:59:04.459" v="4" actId="313"/>
        <pc:sldMkLst>
          <pc:docMk/>
          <pc:sldMk cId="2338547578" sldId="2147469657"/>
        </pc:sldMkLst>
        <pc:spChg chg="mod">
          <ac:chgData name="Bradly Bickford" userId="abd863b7-1398-4bd3-bf31-4912281a6818" providerId="ADAL" clId="{790EBC6C-ED39-4631-A25D-16C22CD3A5C6}" dt="2026-04-01T19:59:04.459" v="4" actId="313"/>
          <ac:spMkLst>
            <pc:docMk/>
            <pc:sldMk cId="2338547578" sldId="2147469657"/>
            <ac:spMk id="2" creationId="{E3504E20-A891-4390-809C-AF25B7126F5C}"/>
          </ac:spMkLst>
        </pc:spChg>
      </pc:sldChg>
    </pc:docChg>
  </pc:docChgLst>
  <pc:docChgLst>
    <pc:chgData name="Lynda Rable" userId="963b0dd5-8440-4fd3-8585-e37cdce439b4" providerId="ADAL" clId="{95188229-0965-45F5-BF0F-D3318CC14F56}"/>
    <pc:docChg chg="modSld">
      <pc:chgData name="Lynda Rable" userId="963b0dd5-8440-4fd3-8585-e37cdce439b4" providerId="ADAL" clId="{95188229-0965-45F5-BF0F-D3318CC14F56}" dt="2026-04-08T18:25:22.151" v="631" actId="20577"/>
      <pc:docMkLst>
        <pc:docMk/>
      </pc:docMkLst>
      <pc:sldChg chg="addSp modSp mod">
        <pc:chgData name="Lynda Rable" userId="963b0dd5-8440-4fd3-8585-e37cdce439b4" providerId="ADAL" clId="{95188229-0965-45F5-BF0F-D3318CC14F56}" dt="2026-04-08T18:25:22.151" v="631" actId="20577"/>
        <pc:sldMkLst>
          <pc:docMk/>
          <pc:sldMk cId="19282610" sldId="361"/>
        </pc:sldMkLst>
        <pc:spChg chg="mod">
          <ac:chgData name="Lynda Rable" userId="963b0dd5-8440-4fd3-8585-e37cdce439b4" providerId="ADAL" clId="{95188229-0965-45F5-BF0F-D3318CC14F56}" dt="2026-04-08T18:25:22.151" v="631" actId="20577"/>
          <ac:spMkLst>
            <pc:docMk/>
            <pc:sldMk cId="19282610" sldId="361"/>
            <ac:spMk id="4" creationId="{0445C682-77DB-9ACA-0EBE-A837AD6F7848}"/>
          </ac:spMkLst>
        </pc:spChg>
        <pc:spChg chg="mod">
          <ac:chgData name="Lynda Rable" userId="963b0dd5-8440-4fd3-8585-e37cdce439b4" providerId="ADAL" clId="{95188229-0965-45F5-BF0F-D3318CC14F56}" dt="2026-04-08T18:21:20.040" v="513" actId="14100"/>
          <ac:spMkLst>
            <pc:docMk/>
            <pc:sldMk cId="19282610" sldId="361"/>
            <ac:spMk id="5" creationId="{099CB588-0925-01F1-7E30-AFDCF7A70FBD}"/>
          </ac:spMkLst>
        </pc:spChg>
        <pc:spChg chg="mod">
          <ac:chgData name="Lynda Rable" userId="963b0dd5-8440-4fd3-8585-e37cdce439b4" providerId="ADAL" clId="{95188229-0965-45F5-BF0F-D3318CC14F56}" dt="2026-04-08T18:21:32.640" v="516" actId="14100"/>
          <ac:spMkLst>
            <pc:docMk/>
            <pc:sldMk cId="19282610" sldId="361"/>
            <ac:spMk id="6" creationId="{796DF707-402D-DB1B-404F-4261A6EE9849}"/>
          </ac:spMkLst>
        </pc:spChg>
        <pc:spChg chg="mod">
          <ac:chgData name="Lynda Rable" userId="963b0dd5-8440-4fd3-8585-e37cdce439b4" providerId="ADAL" clId="{95188229-0965-45F5-BF0F-D3318CC14F56}" dt="2026-04-08T18:07:07.336" v="72" actId="20577"/>
          <ac:spMkLst>
            <pc:docMk/>
            <pc:sldMk cId="19282610" sldId="361"/>
            <ac:spMk id="8" creationId="{2912E734-B102-4ED0-9C7B-F71E779162F5}"/>
          </ac:spMkLst>
        </pc:spChg>
        <pc:graphicFrameChg chg="add mod">
          <ac:chgData name="Lynda Rable" userId="963b0dd5-8440-4fd3-8585-e37cdce439b4" providerId="ADAL" clId="{95188229-0965-45F5-BF0F-D3318CC14F56}" dt="2026-04-08T18:12:26.043" v="73"/>
          <ac:graphicFrameMkLst>
            <pc:docMk/>
            <pc:sldMk cId="19282610" sldId="361"/>
            <ac:graphicFrameMk id="2" creationId="{03B22B79-2167-3C22-5756-43F16690729A}"/>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019596A-A1DE-7A4A-939E-09FAAF592D85}"/>
              </a:ext>
            </a:extLst>
          </p:cNvPr>
          <p:cNvSpPr>
            <a:spLocks noGrp="1"/>
          </p:cNvSpPr>
          <p:nvPr>
            <p:ph type="hdr" sz="quarter"/>
          </p:nvPr>
        </p:nvSpPr>
        <p:spPr>
          <a:xfrm>
            <a:off x="0" y="1"/>
            <a:ext cx="3037840" cy="466434"/>
          </a:xfrm>
          <a:prstGeom prst="rect">
            <a:avLst/>
          </a:prstGeom>
        </p:spPr>
        <p:txBody>
          <a:bodyPr vert="horz" lIns="93164" tIns="46582" rIns="93164" bIns="46582"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237FE5C0-6DDF-AD44-8663-AA24E7D2EF04}"/>
              </a:ext>
            </a:extLst>
          </p:cNvPr>
          <p:cNvSpPr>
            <a:spLocks noGrp="1"/>
          </p:cNvSpPr>
          <p:nvPr>
            <p:ph type="dt" sz="quarter" idx="1"/>
          </p:nvPr>
        </p:nvSpPr>
        <p:spPr>
          <a:xfrm>
            <a:off x="3970938" y="1"/>
            <a:ext cx="3037840" cy="466434"/>
          </a:xfrm>
          <a:prstGeom prst="rect">
            <a:avLst/>
          </a:prstGeom>
        </p:spPr>
        <p:txBody>
          <a:bodyPr vert="horz" lIns="93164" tIns="46582" rIns="93164" bIns="46582" rtlCol="0"/>
          <a:lstStyle>
            <a:lvl1pPr algn="r" eaLnBrk="1" fontAlgn="auto" hangingPunct="1">
              <a:spcBef>
                <a:spcPts val="0"/>
              </a:spcBef>
              <a:spcAft>
                <a:spcPts val="0"/>
              </a:spcAft>
              <a:defRPr sz="1200" smtClean="0">
                <a:latin typeface="+mn-lt"/>
              </a:defRPr>
            </a:lvl1pPr>
          </a:lstStyle>
          <a:p>
            <a:pPr>
              <a:defRPr/>
            </a:pPr>
            <a:fld id="{15CB4F89-C912-2140-A2F8-51670D30902F}" type="datetimeFigureOut">
              <a:rPr lang="en-US"/>
              <a:pPr>
                <a:defRPr/>
              </a:pPr>
              <a:t>4/8/2026</a:t>
            </a:fld>
            <a:endParaRPr lang="en-US"/>
          </a:p>
        </p:txBody>
      </p:sp>
      <p:sp>
        <p:nvSpPr>
          <p:cNvPr id="4" name="Footer Placeholder 3">
            <a:extLst>
              <a:ext uri="{FF2B5EF4-FFF2-40B4-BE49-F238E27FC236}">
                <a16:creationId xmlns:a16="http://schemas.microsoft.com/office/drawing/2014/main" id="{3FC6AACE-160D-4142-A171-97C83BB50C18}"/>
              </a:ext>
            </a:extLst>
          </p:cNvPr>
          <p:cNvSpPr>
            <a:spLocks noGrp="1"/>
          </p:cNvSpPr>
          <p:nvPr>
            <p:ph type="ftr" sz="quarter" idx="2"/>
          </p:nvPr>
        </p:nvSpPr>
        <p:spPr>
          <a:xfrm>
            <a:off x="0" y="8829968"/>
            <a:ext cx="3037840" cy="466433"/>
          </a:xfrm>
          <a:prstGeom prst="rect">
            <a:avLst/>
          </a:prstGeom>
        </p:spPr>
        <p:txBody>
          <a:bodyPr vert="horz" lIns="93164" tIns="46582" rIns="93164" bIns="46582" rtlCol="0" anchor="b"/>
          <a:lstStyle>
            <a:lvl1pPr algn="l" eaLnBrk="1" fontAlgn="auto" hangingPunct="1">
              <a:spcBef>
                <a:spcPts val="0"/>
              </a:spcBef>
              <a:spcAft>
                <a:spcPts val="0"/>
              </a:spcAft>
              <a:defRPr sz="1200">
                <a:latin typeface="+mn-lt"/>
              </a:defRPr>
            </a:lvl1pPr>
          </a:lstStyle>
          <a:p>
            <a:pPr>
              <a:defRPr/>
            </a:pPr>
            <a:endParaRPr lang="en-US"/>
          </a:p>
        </p:txBody>
      </p:sp>
      <p:sp>
        <p:nvSpPr>
          <p:cNvPr id="5" name="Slide Number Placeholder 4">
            <a:extLst>
              <a:ext uri="{FF2B5EF4-FFF2-40B4-BE49-F238E27FC236}">
                <a16:creationId xmlns:a16="http://schemas.microsoft.com/office/drawing/2014/main" id="{B71E9502-4D4E-8B4C-9033-3736F9AB32DF}"/>
              </a:ext>
            </a:extLst>
          </p:cNvPr>
          <p:cNvSpPr>
            <a:spLocks noGrp="1"/>
          </p:cNvSpPr>
          <p:nvPr>
            <p:ph type="sldNum" sz="quarter" idx="3"/>
          </p:nvPr>
        </p:nvSpPr>
        <p:spPr>
          <a:xfrm>
            <a:off x="3970938" y="8829968"/>
            <a:ext cx="3037840" cy="466433"/>
          </a:xfrm>
          <a:prstGeom prst="rect">
            <a:avLst/>
          </a:prstGeom>
        </p:spPr>
        <p:txBody>
          <a:bodyPr vert="horz" lIns="93164" tIns="46582" rIns="93164" bIns="46582" rtlCol="0" anchor="b"/>
          <a:lstStyle>
            <a:lvl1pPr algn="r" eaLnBrk="1" fontAlgn="auto" hangingPunct="1">
              <a:spcBef>
                <a:spcPts val="0"/>
              </a:spcBef>
              <a:spcAft>
                <a:spcPts val="0"/>
              </a:spcAft>
              <a:defRPr sz="1200" smtClean="0">
                <a:latin typeface="+mn-lt"/>
              </a:defRPr>
            </a:lvl1pPr>
          </a:lstStyle>
          <a:p>
            <a:pPr>
              <a:defRPr/>
            </a:pPr>
            <a:fld id="{AD868854-0960-8D49-BF7D-7C25906CB1C0}"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001038F-CD02-534A-B624-5BFCDE4FA95F}"/>
              </a:ext>
            </a:extLst>
          </p:cNvPr>
          <p:cNvSpPr>
            <a:spLocks noGrp="1"/>
          </p:cNvSpPr>
          <p:nvPr>
            <p:ph type="hdr" sz="quarter"/>
          </p:nvPr>
        </p:nvSpPr>
        <p:spPr>
          <a:xfrm>
            <a:off x="0" y="1"/>
            <a:ext cx="3037840" cy="466434"/>
          </a:xfrm>
          <a:prstGeom prst="rect">
            <a:avLst/>
          </a:prstGeom>
        </p:spPr>
        <p:txBody>
          <a:bodyPr vert="horz" lIns="93164" tIns="46582" rIns="93164" bIns="46582"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4A26A1CA-4133-FA47-9784-745A4437B667}"/>
              </a:ext>
            </a:extLst>
          </p:cNvPr>
          <p:cNvSpPr>
            <a:spLocks noGrp="1"/>
          </p:cNvSpPr>
          <p:nvPr>
            <p:ph type="dt" idx="1"/>
          </p:nvPr>
        </p:nvSpPr>
        <p:spPr>
          <a:xfrm>
            <a:off x="3970938" y="1"/>
            <a:ext cx="3037840" cy="466434"/>
          </a:xfrm>
          <a:prstGeom prst="rect">
            <a:avLst/>
          </a:prstGeom>
        </p:spPr>
        <p:txBody>
          <a:bodyPr vert="horz" lIns="93164" tIns="46582" rIns="93164" bIns="46582" rtlCol="0"/>
          <a:lstStyle>
            <a:lvl1pPr algn="r" eaLnBrk="1" fontAlgn="auto" hangingPunct="1">
              <a:spcBef>
                <a:spcPts val="0"/>
              </a:spcBef>
              <a:spcAft>
                <a:spcPts val="0"/>
              </a:spcAft>
              <a:defRPr sz="1200" smtClean="0">
                <a:latin typeface="+mn-lt"/>
              </a:defRPr>
            </a:lvl1pPr>
          </a:lstStyle>
          <a:p>
            <a:pPr>
              <a:defRPr/>
            </a:pPr>
            <a:fld id="{B5BE8087-DAA0-EE4A-96E9-225B04278F4D}" type="datetimeFigureOut">
              <a:rPr lang="en-US"/>
              <a:pPr>
                <a:defRPr/>
              </a:pPr>
              <a:t>4/8/2026</a:t>
            </a:fld>
            <a:endParaRPr lang="en-US"/>
          </a:p>
        </p:txBody>
      </p:sp>
      <p:sp>
        <p:nvSpPr>
          <p:cNvPr id="4" name="Slide Image Placeholder 3">
            <a:extLst>
              <a:ext uri="{FF2B5EF4-FFF2-40B4-BE49-F238E27FC236}">
                <a16:creationId xmlns:a16="http://schemas.microsoft.com/office/drawing/2014/main" id="{46551598-B428-E14F-8A83-0FE45E4D2C65}"/>
              </a:ext>
            </a:extLst>
          </p:cNvPr>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64" tIns="46582" rIns="93164" bIns="46582" rtlCol="0" anchor="ctr"/>
          <a:lstStyle/>
          <a:p>
            <a:pPr lvl="0"/>
            <a:endParaRPr lang="en-US" noProof="0"/>
          </a:p>
        </p:txBody>
      </p:sp>
      <p:sp>
        <p:nvSpPr>
          <p:cNvPr id="5" name="Notes Placeholder 4">
            <a:extLst>
              <a:ext uri="{FF2B5EF4-FFF2-40B4-BE49-F238E27FC236}">
                <a16:creationId xmlns:a16="http://schemas.microsoft.com/office/drawing/2014/main" id="{3CA20952-6702-B749-B9D2-4D7D0FBBB591}"/>
              </a:ext>
            </a:extLst>
          </p:cNvPr>
          <p:cNvSpPr>
            <a:spLocks noGrp="1"/>
          </p:cNvSpPr>
          <p:nvPr>
            <p:ph type="body" sz="quarter" idx="3"/>
          </p:nvPr>
        </p:nvSpPr>
        <p:spPr>
          <a:xfrm>
            <a:off x="701040" y="4473892"/>
            <a:ext cx="5608320" cy="3660458"/>
          </a:xfrm>
          <a:prstGeom prst="rect">
            <a:avLst/>
          </a:prstGeom>
        </p:spPr>
        <p:txBody>
          <a:bodyPr vert="horz" lIns="93164" tIns="46582" rIns="93164" bIns="46582"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A00F7CA0-0472-484F-8C93-9298C281CFD3}"/>
              </a:ext>
            </a:extLst>
          </p:cNvPr>
          <p:cNvSpPr>
            <a:spLocks noGrp="1"/>
          </p:cNvSpPr>
          <p:nvPr>
            <p:ph type="ftr" sz="quarter" idx="4"/>
          </p:nvPr>
        </p:nvSpPr>
        <p:spPr>
          <a:xfrm>
            <a:off x="0" y="8829968"/>
            <a:ext cx="3037840" cy="466433"/>
          </a:xfrm>
          <a:prstGeom prst="rect">
            <a:avLst/>
          </a:prstGeom>
        </p:spPr>
        <p:txBody>
          <a:bodyPr vert="horz" lIns="93164" tIns="46582" rIns="93164" bIns="46582"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66485B0F-9C39-2246-8822-32F1B11E60E6}"/>
              </a:ext>
            </a:extLst>
          </p:cNvPr>
          <p:cNvSpPr>
            <a:spLocks noGrp="1"/>
          </p:cNvSpPr>
          <p:nvPr>
            <p:ph type="sldNum" sz="quarter" idx="5"/>
          </p:nvPr>
        </p:nvSpPr>
        <p:spPr>
          <a:xfrm>
            <a:off x="3970938" y="8829968"/>
            <a:ext cx="3037840" cy="466433"/>
          </a:xfrm>
          <a:prstGeom prst="rect">
            <a:avLst/>
          </a:prstGeom>
        </p:spPr>
        <p:txBody>
          <a:bodyPr vert="horz" lIns="93164" tIns="46582" rIns="93164" bIns="46582" rtlCol="0" anchor="b"/>
          <a:lstStyle>
            <a:lvl1pPr algn="r" eaLnBrk="1" fontAlgn="auto" hangingPunct="1">
              <a:spcBef>
                <a:spcPts val="0"/>
              </a:spcBef>
              <a:spcAft>
                <a:spcPts val="0"/>
              </a:spcAft>
              <a:defRPr sz="1200" smtClean="0">
                <a:latin typeface="+mn-lt"/>
              </a:defRPr>
            </a:lvl1pPr>
          </a:lstStyle>
          <a:p>
            <a:pPr>
              <a:defRPr/>
            </a:pPr>
            <a:fld id="{621E8C28-73DA-5E4C-9B53-4DEFB6C20D13}"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685800" rtl="0" fontAlgn="base">
      <a:spcBef>
        <a:spcPct val="30000"/>
      </a:spcBef>
      <a:spcAft>
        <a:spcPct val="0"/>
      </a:spcAft>
      <a:defRPr sz="900" kern="1200">
        <a:solidFill>
          <a:schemeClr val="tx1"/>
        </a:solidFill>
        <a:latin typeface="+mn-lt"/>
        <a:ea typeface="+mn-ea"/>
        <a:cs typeface="+mn-cs"/>
      </a:defRPr>
    </a:lvl1pPr>
    <a:lvl2pPr marL="342900" algn="l" defTabSz="685800" rtl="0" fontAlgn="base">
      <a:spcBef>
        <a:spcPct val="30000"/>
      </a:spcBef>
      <a:spcAft>
        <a:spcPct val="0"/>
      </a:spcAft>
      <a:defRPr sz="900" kern="1200">
        <a:solidFill>
          <a:schemeClr val="tx1"/>
        </a:solidFill>
        <a:latin typeface="+mn-lt"/>
        <a:ea typeface="+mn-ea"/>
        <a:cs typeface="+mn-cs"/>
      </a:defRPr>
    </a:lvl2pPr>
    <a:lvl3pPr marL="685800" algn="l" defTabSz="685800" rtl="0" fontAlgn="base">
      <a:spcBef>
        <a:spcPct val="30000"/>
      </a:spcBef>
      <a:spcAft>
        <a:spcPct val="0"/>
      </a:spcAft>
      <a:defRPr sz="900" kern="1200">
        <a:solidFill>
          <a:schemeClr val="tx1"/>
        </a:solidFill>
        <a:latin typeface="+mn-lt"/>
        <a:ea typeface="+mn-ea"/>
        <a:cs typeface="+mn-cs"/>
      </a:defRPr>
    </a:lvl3pPr>
    <a:lvl4pPr marL="1028700" algn="l" defTabSz="685800" rtl="0" fontAlgn="base">
      <a:spcBef>
        <a:spcPct val="30000"/>
      </a:spcBef>
      <a:spcAft>
        <a:spcPct val="0"/>
      </a:spcAft>
      <a:defRPr sz="900" kern="1200">
        <a:solidFill>
          <a:schemeClr val="tx1"/>
        </a:solidFill>
        <a:latin typeface="+mn-lt"/>
        <a:ea typeface="+mn-ea"/>
        <a:cs typeface="+mn-cs"/>
      </a:defRPr>
    </a:lvl4pPr>
    <a:lvl5pPr marL="1371600" algn="l" defTabSz="685800" rtl="0" fontAlgn="base">
      <a:spcBef>
        <a:spcPct val="30000"/>
      </a:spcBef>
      <a:spcAft>
        <a:spcPct val="0"/>
      </a:spcAft>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21E8C28-73DA-5E4C-9B53-4DEFB6C20D13}" type="slidenum">
              <a:rPr lang="en-US" smtClean="0"/>
              <a:pPr>
                <a:defRPr/>
              </a:pPr>
              <a:t>5</a:t>
            </a:fld>
            <a:endParaRPr lang="en-US"/>
          </a:p>
        </p:txBody>
      </p:sp>
    </p:spTree>
    <p:extLst>
      <p:ext uri="{BB962C8B-B14F-4D97-AF65-F5344CB8AC3E}">
        <p14:creationId xmlns:p14="http://schemas.microsoft.com/office/powerpoint/2010/main" val="3524907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[Sources]
- Uploaded original policy PDF: LOC IPS 12.3.2024.pdf
- Official JPMorgan fund page: https://am.jpmorgan.com/us/en/asset-management/liq/products/jpmorgan-100-us-treasury-securities-money-market-fund-institutional-4812a2835
- Official JPMorgan fact sheet: https://am.jpmorgan.com/content/dam/jpm-am-aem/americas/us/en/literature/fact-sheet/money-market/FS-100USTS-CAP.PDF
- SEC prospectus filing: https://www.sec.gov/Archives/edgar/data/1217286/000119312524164766/d823943d497k.htm</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[Sources]
- Uploaded original policy PDF: LOC IPS 12.3.2024.pdf
- Official JPMorgan fund page: https://am.jpmorgan.com/us/en/asset-management/liq/products/jpmorgan-100-us-treasury-securities-money-market-fund-institutional-4812a2835
- Official JPMorgan fact sheet: https://am.jpmorgan.com/content/dam/jpm-am-aem/americas/us/en/literature/fact-sheet/money-market/FS-100USTS-CAP.PDF
- SEC prospectus filing: https://www.sec.gov/Archives/edgar/data/1217286/000119312524164766/d823943d497k.htm</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[Sources]
- Uploaded original policy PDF: LOC IPS 12.3.2024.pdf
- Official JPMorgan fund page: https://am.jpmorgan.com/us/en/asset-management/liq/products/jpmorgan-100-us-treasury-securities-money-market-fund-institutional-4812a2835
- Official JPMorgan fact sheet: https://am.jpmorgan.com/content/dam/jpm-am-aem/americas/us/en/literature/fact-sheet/money-market/FS-100USTS-CAP.PDF
- SEC prospectus filing: https://www.sec.gov/Archives/edgar/data/1217286/000119312524164766/d823943d497k.htm</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[Sources]
- Uploaded original policy PDF: LOC IPS 12.3.2024.pdf
- Official JPMorgan fund page: https://am.jpmorgan.com/us/en/asset-management/liq/products/jpmorgan-100-us-treasury-securities-money-market-fund-institutional-4812a2835
- Official JPMorgan fact sheet: https://am.jpmorgan.com/content/dam/jpm-am-aem/americas/us/en/literature/fact-sheet/money-market/FS-100USTS-CAP.PDF
- SEC prospectus filing: https://www.sec.gov/Archives/edgar/data/1217286/000119312524164766/d823943d497k.htm</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80747AE-450C-2244-850B-82292DB10913}"/>
              </a:ext>
            </a:extLst>
          </p:cNvPr>
          <p:cNvSpPr/>
          <p:nvPr/>
        </p:nvSpPr>
        <p:spPr>
          <a:xfrm>
            <a:off x="0" y="1536700"/>
            <a:ext cx="9144000" cy="36893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2" name="Title 1">
            <a:extLst>
              <a:ext uri="{FF2B5EF4-FFF2-40B4-BE49-F238E27FC236}">
                <a16:creationId xmlns:a16="http://schemas.microsoft.com/office/drawing/2014/main" id="{60CB7FA0-C97B-B543-946B-AF8BFEB3C039}"/>
              </a:ext>
            </a:extLst>
          </p:cNvPr>
          <p:cNvSpPr>
            <a:spLocks noGrp="1"/>
          </p:cNvSpPr>
          <p:nvPr>
            <p:ph type="ctrTitle"/>
          </p:nvPr>
        </p:nvSpPr>
        <p:spPr>
          <a:xfrm>
            <a:off x="628650" y="1812297"/>
            <a:ext cx="8121811" cy="668013"/>
          </a:xfrm>
        </p:spPr>
        <p:txBody>
          <a:bodyPr anchor="t">
            <a:noAutofit/>
          </a:bodyPr>
          <a:lstStyle>
            <a:lvl1pPr algn="l">
              <a:defRPr sz="4500" cap="all" baseline="0">
                <a:ln>
                  <a:noFill/>
                </a:ln>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3E147F2E-2C82-C040-A64F-A4A9FA4A1259}"/>
              </a:ext>
            </a:extLst>
          </p:cNvPr>
          <p:cNvSpPr>
            <a:spLocks noGrp="1"/>
          </p:cNvSpPr>
          <p:nvPr>
            <p:ph type="subTitle" idx="1"/>
          </p:nvPr>
        </p:nvSpPr>
        <p:spPr>
          <a:xfrm>
            <a:off x="628649" y="2468881"/>
            <a:ext cx="8121810" cy="1698569"/>
          </a:xfrm>
        </p:spPr>
        <p:txBody>
          <a:bodyPr>
            <a:noAutofit/>
          </a:bodyPr>
          <a:lstStyle>
            <a:lvl1pPr marL="0" indent="0" algn="l">
              <a:buNone/>
              <a:defRPr sz="4050" b="1" cap="all" baseline="0">
                <a:solidFill>
                  <a:schemeClr val="bg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6" name="Date Placeholder 7">
            <a:extLst>
              <a:ext uri="{FF2B5EF4-FFF2-40B4-BE49-F238E27FC236}">
                <a16:creationId xmlns:a16="http://schemas.microsoft.com/office/drawing/2014/main" id="{92C92369-8713-5C48-92C3-FB87EFA05277}"/>
              </a:ext>
            </a:extLst>
          </p:cNvPr>
          <p:cNvSpPr>
            <a:spLocks noGrp="1"/>
          </p:cNvSpPr>
          <p:nvPr>
            <p:ph type="dt" sz="half" idx="10"/>
          </p:nvPr>
        </p:nvSpPr>
        <p:spPr>
          <a:xfrm>
            <a:off x="628650" y="4519613"/>
            <a:ext cx="2057400" cy="274637"/>
          </a:xfrm>
        </p:spPr>
        <p:txBody>
          <a:bodyPr/>
          <a:lstStyle>
            <a:lvl1pPr>
              <a:defRPr sz="1050" smtClean="0">
                <a:solidFill>
                  <a:schemeClr val="bg1"/>
                </a:solidFill>
              </a:defRPr>
            </a:lvl1pPr>
          </a:lstStyle>
          <a:p>
            <a:pPr>
              <a:defRPr/>
            </a:pPr>
            <a:fld id="{3E99F55B-D9A0-49B9-9D98-A81ECF436D10}" type="datetime4">
              <a:rPr lang="en-US" smtClean="0"/>
              <a:t>April 8, 2026</a:t>
            </a:fld>
            <a:endParaRPr lang="en-US"/>
          </a:p>
        </p:txBody>
      </p:sp>
    </p:spTree>
    <p:extLst>
      <p:ext uri="{BB962C8B-B14F-4D97-AF65-F5344CB8AC3E}">
        <p14:creationId xmlns:p14="http://schemas.microsoft.com/office/powerpoint/2010/main" val="3578981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210A726-06E4-194C-828B-7A00A72976EA}"/>
              </a:ext>
            </a:extLst>
          </p:cNvPr>
          <p:cNvSpPr/>
          <p:nvPr/>
        </p:nvSpPr>
        <p:spPr>
          <a:xfrm>
            <a:off x="-4763" y="0"/>
            <a:ext cx="9144001" cy="5143500"/>
          </a:xfrm>
          <a:prstGeom prst="rect">
            <a:avLst/>
          </a:prstGeom>
          <a:solidFill>
            <a:srgbClr val="00BCD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sp>
        <p:nvSpPr>
          <p:cNvPr id="5" name="Rectangle 4">
            <a:extLst>
              <a:ext uri="{FF2B5EF4-FFF2-40B4-BE49-F238E27FC236}">
                <a16:creationId xmlns:a16="http://schemas.microsoft.com/office/drawing/2014/main" id="{F6CB1BF0-40B5-9149-8832-39186220F501}"/>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43878" y="1133475"/>
            <a:ext cx="7886700" cy="1998345"/>
          </a:xfrm>
        </p:spPr>
        <p:txBody>
          <a:bodyPr/>
          <a:lstStyle>
            <a:lvl1pPr marL="0" indent="0">
              <a:buNone/>
              <a:defRPr sz="4500" b="1" cap="all"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0" name="Title 9">
            <a:extLst>
              <a:ext uri="{FF2B5EF4-FFF2-40B4-BE49-F238E27FC236}">
                <a16:creationId xmlns:a16="http://schemas.microsoft.com/office/drawing/2014/main" id="{93C27B33-556A-5049-A811-EFFE3179524D}"/>
              </a:ext>
            </a:extLst>
          </p:cNvPr>
          <p:cNvSpPr>
            <a:spLocks noGrp="1"/>
          </p:cNvSpPr>
          <p:nvPr>
            <p:ph type="title"/>
          </p:nvPr>
        </p:nvSpPr>
        <p:spPr>
          <a:xfrm>
            <a:off x="543878" y="273844"/>
            <a:ext cx="7886700" cy="994172"/>
          </a:xfrm>
        </p:spPr>
        <p:txBody>
          <a:bodyPr>
            <a:normAutofit/>
          </a:bodyPr>
          <a:lstStyle>
            <a:lvl1pPr>
              <a:defRPr sz="4500" cap="all" baseline="0">
                <a:solidFill>
                  <a:schemeClr val="bg1"/>
                </a:solidFill>
              </a:defRPr>
            </a:lvl1pPr>
          </a:lstStyle>
          <a:p>
            <a:r>
              <a:rPr lang="en-US"/>
              <a:t>Click to edit Master title style</a:t>
            </a:r>
          </a:p>
        </p:txBody>
      </p:sp>
    </p:spTree>
    <p:extLst>
      <p:ext uri="{BB962C8B-B14F-4D97-AF65-F5344CB8AC3E}">
        <p14:creationId xmlns:p14="http://schemas.microsoft.com/office/powerpoint/2010/main" val="1466172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lternate_Chapter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715EBB-DC3E-6741-A97F-92F8C9DB2800}"/>
              </a:ext>
            </a:extLst>
          </p:cNvPr>
          <p:cNvSpPr/>
          <p:nvPr/>
        </p:nvSpPr>
        <p:spPr>
          <a:xfrm>
            <a:off x="-4763" y="0"/>
            <a:ext cx="9144001"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sp>
        <p:nvSpPr>
          <p:cNvPr id="5" name="Rectangle 4">
            <a:extLst>
              <a:ext uri="{FF2B5EF4-FFF2-40B4-BE49-F238E27FC236}">
                <a16:creationId xmlns:a16="http://schemas.microsoft.com/office/drawing/2014/main" id="{A245FDB8-5E01-4141-968B-BF3F84F69F8E}"/>
              </a:ext>
            </a:extLst>
          </p:cNvPr>
          <p:cNvSpPr/>
          <p:nvPr/>
        </p:nvSpPr>
        <p:spPr>
          <a:xfrm>
            <a:off x="-4763" y="4822825"/>
            <a:ext cx="9144001" cy="32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43878" y="1133475"/>
            <a:ext cx="7886700" cy="1998345"/>
          </a:xfrm>
        </p:spPr>
        <p:txBody>
          <a:bodyPr/>
          <a:lstStyle>
            <a:lvl1pPr marL="0" indent="0">
              <a:buNone/>
              <a:defRPr sz="4500" b="1" cap="all"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0" name="Title 9">
            <a:extLst>
              <a:ext uri="{FF2B5EF4-FFF2-40B4-BE49-F238E27FC236}">
                <a16:creationId xmlns:a16="http://schemas.microsoft.com/office/drawing/2014/main" id="{93C27B33-556A-5049-A811-EFFE3179524D}"/>
              </a:ext>
            </a:extLst>
          </p:cNvPr>
          <p:cNvSpPr>
            <a:spLocks noGrp="1"/>
          </p:cNvSpPr>
          <p:nvPr>
            <p:ph type="title"/>
          </p:nvPr>
        </p:nvSpPr>
        <p:spPr>
          <a:xfrm>
            <a:off x="543878" y="273844"/>
            <a:ext cx="7886700" cy="994172"/>
          </a:xfrm>
        </p:spPr>
        <p:txBody>
          <a:bodyPr>
            <a:normAutofit/>
          </a:bodyPr>
          <a:lstStyle>
            <a:lvl1pPr>
              <a:defRPr sz="4500" cap="all" baseline="0">
                <a:solidFill>
                  <a:schemeClr val="bg1"/>
                </a:solidFill>
              </a:defRPr>
            </a:lvl1pPr>
          </a:lstStyle>
          <a:p>
            <a:r>
              <a:rPr lang="en-US"/>
              <a:t>Click to edit Master title style</a:t>
            </a:r>
          </a:p>
        </p:txBody>
      </p:sp>
    </p:spTree>
    <p:extLst>
      <p:ext uri="{BB962C8B-B14F-4D97-AF65-F5344CB8AC3E}">
        <p14:creationId xmlns:p14="http://schemas.microsoft.com/office/powerpoint/2010/main" val="9614473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Quotat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06FE29A-B810-B540-B154-856D44CD884C}"/>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5" name="Straight Connector 4">
            <a:extLst>
              <a:ext uri="{FF2B5EF4-FFF2-40B4-BE49-F238E27FC236}">
                <a16:creationId xmlns:a16="http://schemas.microsoft.com/office/drawing/2014/main" id="{EAE61F6E-2A5B-CA41-AD70-4633D25E1FC1}"/>
              </a:ext>
            </a:extLst>
          </p:cNvPr>
          <p:cNvCxnSpPr/>
          <p:nvPr/>
        </p:nvCxnSpPr>
        <p:spPr>
          <a:xfrm>
            <a:off x="577850" y="70802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78168" y="999410"/>
            <a:ext cx="7886700" cy="2103119"/>
          </a:xfrm>
        </p:spPr>
        <p:txBody>
          <a:bodyPr>
            <a:noAutofit/>
          </a:bodyPr>
          <a:lstStyle>
            <a:lvl1pPr marL="0" indent="0">
              <a:lnSpc>
                <a:spcPts val="3615"/>
              </a:lnSpc>
              <a:spcBef>
                <a:spcPts val="0"/>
              </a:spcBef>
              <a:buNone/>
              <a:defRPr sz="3300" b="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Text Placeholder 5">
            <a:extLst>
              <a:ext uri="{FF2B5EF4-FFF2-40B4-BE49-F238E27FC236}">
                <a16:creationId xmlns:a16="http://schemas.microsoft.com/office/drawing/2014/main" id="{00E452EA-CC53-FF4A-AC7A-4F9D162651FC}"/>
              </a:ext>
            </a:extLst>
          </p:cNvPr>
          <p:cNvSpPr>
            <a:spLocks noGrp="1"/>
          </p:cNvSpPr>
          <p:nvPr>
            <p:ph type="body" sz="quarter" idx="11"/>
          </p:nvPr>
        </p:nvSpPr>
        <p:spPr>
          <a:xfrm>
            <a:off x="578167" y="3508295"/>
            <a:ext cx="4343162" cy="503635"/>
          </a:xfrm>
        </p:spPr>
        <p:txBody>
          <a:bodyPr/>
          <a:lstStyle>
            <a:lvl1pPr marL="0" indent="0">
              <a:buFontTx/>
              <a:buNone/>
              <a:defRPr>
                <a:solidFill>
                  <a:schemeClr val="accent2"/>
                </a:solidFill>
              </a:defRPr>
            </a:lvl1pPr>
          </a:lstStyle>
          <a:p>
            <a:pPr lvl="0"/>
            <a:r>
              <a:rPr lang="en-US"/>
              <a:t>Click to edit Master text styles</a:t>
            </a:r>
          </a:p>
        </p:txBody>
      </p:sp>
      <p:sp>
        <p:nvSpPr>
          <p:cNvPr id="7" name="Date Placeholder 12">
            <a:extLst>
              <a:ext uri="{FF2B5EF4-FFF2-40B4-BE49-F238E27FC236}">
                <a16:creationId xmlns:a16="http://schemas.microsoft.com/office/drawing/2014/main" id="{95459CCE-5710-DB44-BB1D-59CC4C392200}"/>
              </a:ext>
            </a:extLst>
          </p:cNvPr>
          <p:cNvSpPr>
            <a:spLocks noGrp="1"/>
          </p:cNvSpPr>
          <p:nvPr>
            <p:ph type="dt" sz="half" idx="12"/>
          </p:nvPr>
        </p:nvSpPr>
        <p:spPr>
          <a:xfrm>
            <a:off x="6530975" y="4822825"/>
            <a:ext cx="1377950" cy="320675"/>
          </a:xfrm>
        </p:spPr>
        <p:txBody>
          <a:bodyPr/>
          <a:lstStyle>
            <a:lvl1pPr algn="r">
              <a:defRPr smtClean="0">
                <a:solidFill>
                  <a:schemeClr val="bg1"/>
                </a:solidFill>
              </a:defRPr>
            </a:lvl1pPr>
          </a:lstStyle>
          <a:p>
            <a:pPr>
              <a:defRPr/>
            </a:pPr>
            <a:fld id="{C7B2808D-4595-4992-B037-183DB2330D5E}" type="datetime4">
              <a:rPr lang="en-US" smtClean="0"/>
              <a:t>April 8, 2026</a:t>
            </a:fld>
            <a:endParaRPr lang="en-US"/>
          </a:p>
        </p:txBody>
      </p:sp>
      <p:sp>
        <p:nvSpPr>
          <p:cNvPr id="8" name="Footer Placeholder 13">
            <a:extLst>
              <a:ext uri="{FF2B5EF4-FFF2-40B4-BE49-F238E27FC236}">
                <a16:creationId xmlns:a16="http://schemas.microsoft.com/office/drawing/2014/main" id="{9756339D-18FE-ED48-B63C-F7974B814F55}"/>
              </a:ext>
            </a:extLst>
          </p:cNvPr>
          <p:cNvSpPr>
            <a:spLocks noGrp="1"/>
          </p:cNvSpPr>
          <p:nvPr>
            <p:ph type="ftr" sz="quarter" idx="13"/>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9" name="Slide Number Placeholder 14">
            <a:extLst>
              <a:ext uri="{FF2B5EF4-FFF2-40B4-BE49-F238E27FC236}">
                <a16:creationId xmlns:a16="http://schemas.microsoft.com/office/drawing/2014/main" id="{B335FAC5-A7C7-5345-93DB-3A8DF14CCA0E}"/>
              </a:ext>
            </a:extLst>
          </p:cNvPr>
          <p:cNvSpPr>
            <a:spLocks noGrp="1"/>
          </p:cNvSpPr>
          <p:nvPr>
            <p:ph type="sldNum" sz="quarter" idx="14"/>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6AFD051F-C981-664B-80DF-CEE2EFD32A07}" type="slidenum">
              <a:rPr lang="en-US"/>
              <a:pPr>
                <a:defRPr/>
              </a:pPr>
              <a:t>‹#›</a:t>
            </a:fld>
            <a:endParaRPr lang="en-US"/>
          </a:p>
        </p:txBody>
      </p:sp>
    </p:spTree>
    <p:extLst>
      <p:ext uri="{BB962C8B-B14F-4D97-AF65-F5344CB8AC3E}">
        <p14:creationId xmlns:p14="http://schemas.microsoft.com/office/powerpoint/2010/main" val="2472511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lternate Quotation">
    <p:bg>
      <p:bgPr>
        <a:solidFill>
          <a:schemeClr val="accent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FC2070-BDD6-CA4A-85F4-F7FAAFCA282C}"/>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5" name="Straight Connector 4">
            <a:extLst>
              <a:ext uri="{FF2B5EF4-FFF2-40B4-BE49-F238E27FC236}">
                <a16:creationId xmlns:a16="http://schemas.microsoft.com/office/drawing/2014/main" id="{5130DD2F-6E46-6148-855D-5BD8771D384F}"/>
              </a:ext>
            </a:extLst>
          </p:cNvPr>
          <p:cNvCxnSpPr/>
          <p:nvPr/>
        </p:nvCxnSpPr>
        <p:spPr>
          <a:xfrm>
            <a:off x="577850" y="708025"/>
            <a:ext cx="7886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78168" y="999410"/>
            <a:ext cx="7886700" cy="2103119"/>
          </a:xfrm>
        </p:spPr>
        <p:txBody>
          <a:bodyPr>
            <a:noAutofit/>
          </a:bodyPr>
          <a:lstStyle>
            <a:lvl1pPr marL="0" indent="0">
              <a:lnSpc>
                <a:spcPts val="3615"/>
              </a:lnSpc>
              <a:spcBef>
                <a:spcPts val="0"/>
              </a:spcBef>
              <a:buNone/>
              <a:defRPr sz="3300" b="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Text Placeholder 5">
            <a:extLst>
              <a:ext uri="{FF2B5EF4-FFF2-40B4-BE49-F238E27FC236}">
                <a16:creationId xmlns:a16="http://schemas.microsoft.com/office/drawing/2014/main" id="{00E452EA-CC53-FF4A-AC7A-4F9D162651FC}"/>
              </a:ext>
            </a:extLst>
          </p:cNvPr>
          <p:cNvSpPr>
            <a:spLocks noGrp="1"/>
          </p:cNvSpPr>
          <p:nvPr>
            <p:ph type="body" sz="quarter" idx="11"/>
          </p:nvPr>
        </p:nvSpPr>
        <p:spPr>
          <a:xfrm>
            <a:off x="578167" y="3508295"/>
            <a:ext cx="4343162" cy="503635"/>
          </a:xfrm>
        </p:spPr>
        <p:txBody>
          <a:bodyPr/>
          <a:lstStyle>
            <a:lvl1pPr marL="0" indent="0">
              <a:buFontTx/>
              <a:buNone/>
              <a:defRPr>
                <a:solidFill>
                  <a:schemeClr val="bg1"/>
                </a:solidFill>
              </a:defRPr>
            </a:lvl1pPr>
          </a:lstStyle>
          <a:p>
            <a:pPr lvl="0"/>
            <a:r>
              <a:rPr lang="en-US"/>
              <a:t>Click to edit Master text styles</a:t>
            </a:r>
          </a:p>
        </p:txBody>
      </p:sp>
      <p:sp>
        <p:nvSpPr>
          <p:cNvPr id="7" name="Date Placeholder 12">
            <a:extLst>
              <a:ext uri="{FF2B5EF4-FFF2-40B4-BE49-F238E27FC236}">
                <a16:creationId xmlns:a16="http://schemas.microsoft.com/office/drawing/2014/main" id="{0AEACB26-7377-2444-9B51-0168108494BE}"/>
              </a:ext>
            </a:extLst>
          </p:cNvPr>
          <p:cNvSpPr>
            <a:spLocks noGrp="1"/>
          </p:cNvSpPr>
          <p:nvPr>
            <p:ph type="dt" sz="half" idx="12"/>
          </p:nvPr>
        </p:nvSpPr>
        <p:spPr>
          <a:xfrm>
            <a:off x="6530975" y="4822825"/>
            <a:ext cx="1377950" cy="320675"/>
          </a:xfrm>
        </p:spPr>
        <p:txBody>
          <a:bodyPr/>
          <a:lstStyle>
            <a:lvl1pPr algn="r">
              <a:defRPr smtClean="0">
                <a:solidFill>
                  <a:schemeClr val="bg1"/>
                </a:solidFill>
              </a:defRPr>
            </a:lvl1pPr>
          </a:lstStyle>
          <a:p>
            <a:pPr>
              <a:defRPr/>
            </a:pPr>
            <a:fld id="{1BFF7D69-7278-42A9-80D5-8D2A9E5EEB63}" type="datetime4">
              <a:rPr lang="en-US" smtClean="0"/>
              <a:t>April 8, 2026</a:t>
            </a:fld>
            <a:endParaRPr lang="en-US"/>
          </a:p>
        </p:txBody>
      </p:sp>
      <p:sp>
        <p:nvSpPr>
          <p:cNvPr id="8" name="Footer Placeholder 13">
            <a:extLst>
              <a:ext uri="{FF2B5EF4-FFF2-40B4-BE49-F238E27FC236}">
                <a16:creationId xmlns:a16="http://schemas.microsoft.com/office/drawing/2014/main" id="{3A6C89EF-A7C6-6C46-B5D6-0E021EA6FC2F}"/>
              </a:ext>
            </a:extLst>
          </p:cNvPr>
          <p:cNvSpPr>
            <a:spLocks noGrp="1"/>
          </p:cNvSpPr>
          <p:nvPr>
            <p:ph type="ftr" sz="quarter" idx="13"/>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9" name="Slide Number Placeholder 14">
            <a:extLst>
              <a:ext uri="{FF2B5EF4-FFF2-40B4-BE49-F238E27FC236}">
                <a16:creationId xmlns:a16="http://schemas.microsoft.com/office/drawing/2014/main" id="{5A39A8EE-E596-0240-8A1A-40EE671D0436}"/>
              </a:ext>
            </a:extLst>
          </p:cNvPr>
          <p:cNvSpPr>
            <a:spLocks noGrp="1"/>
          </p:cNvSpPr>
          <p:nvPr>
            <p:ph type="sldNum" sz="quarter" idx="14"/>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CA36F930-9180-7348-BB4E-3FE567D7AF43}" type="slidenum">
              <a:rPr lang="en-US"/>
              <a:pPr>
                <a:defRPr/>
              </a:pPr>
              <a:t>‹#›</a:t>
            </a:fld>
            <a:endParaRPr lang="en-US"/>
          </a:p>
        </p:txBody>
      </p:sp>
    </p:spTree>
    <p:extLst>
      <p:ext uri="{BB962C8B-B14F-4D97-AF65-F5344CB8AC3E}">
        <p14:creationId xmlns:p14="http://schemas.microsoft.com/office/powerpoint/2010/main" val="2337536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ilestones">
    <p:bg>
      <p:bgPr>
        <a:solidFill>
          <a:srgbClr val="5C6670"/>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25FC3EC-2F80-F645-8583-3DA9648FEBA8}"/>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14" name="Straight Connector 13">
            <a:extLst>
              <a:ext uri="{FF2B5EF4-FFF2-40B4-BE49-F238E27FC236}">
                <a16:creationId xmlns:a16="http://schemas.microsoft.com/office/drawing/2014/main" id="{B0650064-EA93-B445-AEE6-433F5DFFC5FB}"/>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CB30A9D3-E532-9947-B6E0-EE6B78EF3145}"/>
              </a:ext>
            </a:extLst>
          </p:cNvPr>
          <p:cNvSpPr/>
          <p:nvPr/>
        </p:nvSpPr>
        <p:spPr>
          <a:xfrm>
            <a:off x="714375" y="1409700"/>
            <a:ext cx="1285875" cy="12858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100">
              <a:latin typeface="Arial" panose="020B0604020202020204" pitchFamily="34" charset="0"/>
              <a:cs typeface="Arial" panose="020B0604020202020204" pitchFamily="34" charset="0"/>
            </a:endParaRPr>
          </a:p>
        </p:txBody>
      </p:sp>
      <p:sp>
        <p:nvSpPr>
          <p:cNvPr id="16" name="Oval 15">
            <a:extLst>
              <a:ext uri="{FF2B5EF4-FFF2-40B4-BE49-F238E27FC236}">
                <a16:creationId xmlns:a16="http://schemas.microsoft.com/office/drawing/2014/main" id="{D578AF7D-BE2B-DA48-BA0F-60A79DFCA76F}"/>
              </a:ext>
            </a:extLst>
          </p:cNvPr>
          <p:cNvSpPr/>
          <p:nvPr/>
        </p:nvSpPr>
        <p:spPr>
          <a:xfrm>
            <a:off x="5362575" y="1409700"/>
            <a:ext cx="1285875" cy="12858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100">
              <a:latin typeface="Arial" panose="020B0604020202020204" pitchFamily="34" charset="0"/>
              <a:cs typeface="Arial" panose="020B0604020202020204" pitchFamily="34" charset="0"/>
            </a:endParaRPr>
          </a:p>
        </p:txBody>
      </p:sp>
      <p:sp>
        <p:nvSpPr>
          <p:cNvPr id="17" name="Oval 16">
            <a:extLst>
              <a:ext uri="{FF2B5EF4-FFF2-40B4-BE49-F238E27FC236}">
                <a16:creationId xmlns:a16="http://schemas.microsoft.com/office/drawing/2014/main" id="{3423D5E3-AA52-AE4A-A947-4DEA80D85329}"/>
              </a:ext>
            </a:extLst>
          </p:cNvPr>
          <p:cNvSpPr/>
          <p:nvPr/>
        </p:nvSpPr>
        <p:spPr>
          <a:xfrm>
            <a:off x="6910388" y="1409700"/>
            <a:ext cx="1285875" cy="128587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100">
              <a:latin typeface="Arial" panose="020B0604020202020204" pitchFamily="34" charset="0"/>
              <a:cs typeface="Arial" panose="020B0604020202020204" pitchFamily="34" charset="0"/>
            </a:endParaRPr>
          </a:p>
        </p:txBody>
      </p:sp>
      <p:cxnSp>
        <p:nvCxnSpPr>
          <p:cNvPr id="18" name="Straight Connector 17">
            <a:extLst>
              <a:ext uri="{FF2B5EF4-FFF2-40B4-BE49-F238E27FC236}">
                <a16:creationId xmlns:a16="http://schemas.microsoft.com/office/drawing/2014/main" id="{56A5F82E-D4E7-2A4C-8F7C-ADB125C4DABF}"/>
              </a:ext>
            </a:extLst>
          </p:cNvPr>
          <p:cNvCxnSpPr/>
          <p:nvPr/>
        </p:nvCxnSpPr>
        <p:spPr>
          <a:xfrm>
            <a:off x="577850" y="3165475"/>
            <a:ext cx="7886700" cy="0"/>
          </a:xfrm>
          <a:prstGeom prst="line">
            <a:avLst/>
          </a:prstGeom>
          <a:ln w="15875">
            <a:solidFill>
              <a:schemeClr val="bg1"/>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76C7D13-796F-9D45-914F-A6FBA0120B64}"/>
              </a:ext>
            </a:extLst>
          </p:cNvPr>
          <p:cNvCxnSpPr>
            <a:stCxn id="16" idx="4"/>
          </p:cNvCxnSpPr>
          <p:nvPr/>
        </p:nvCxnSpPr>
        <p:spPr>
          <a:xfrm flipH="1">
            <a:off x="1352550" y="2695575"/>
            <a:ext cx="4763" cy="4699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BC0EC3F-B1E8-EB4D-91E7-167EAB7FFE26}"/>
              </a:ext>
            </a:extLst>
          </p:cNvPr>
          <p:cNvCxnSpPr/>
          <p:nvPr/>
        </p:nvCxnSpPr>
        <p:spPr>
          <a:xfrm flipH="1">
            <a:off x="2881313" y="2679700"/>
            <a:ext cx="4762" cy="4714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A3DD9FF-9C39-D84B-BA77-A4032676463C}"/>
              </a:ext>
            </a:extLst>
          </p:cNvPr>
          <p:cNvCxnSpPr/>
          <p:nvPr/>
        </p:nvCxnSpPr>
        <p:spPr>
          <a:xfrm flipH="1">
            <a:off x="4475163" y="2686050"/>
            <a:ext cx="4762" cy="4699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CEEF024-BC3E-994F-BF45-CDDAFFCF4110}"/>
              </a:ext>
            </a:extLst>
          </p:cNvPr>
          <p:cNvCxnSpPr/>
          <p:nvPr/>
        </p:nvCxnSpPr>
        <p:spPr>
          <a:xfrm flipH="1">
            <a:off x="6005513" y="2695575"/>
            <a:ext cx="4762" cy="4699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841F937-C013-2140-93A4-30A64C3F74D5}"/>
              </a:ext>
            </a:extLst>
          </p:cNvPr>
          <p:cNvCxnSpPr/>
          <p:nvPr/>
        </p:nvCxnSpPr>
        <p:spPr>
          <a:xfrm flipH="1">
            <a:off x="7553325" y="2695575"/>
            <a:ext cx="4763" cy="4699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D9A37C9A-0539-1248-A6D1-9738FEDBDE4B}"/>
              </a:ext>
            </a:extLst>
          </p:cNvPr>
          <p:cNvSpPr/>
          <p:nvPr/>
        </p:nvSpPr>
        <p:spPr>
          <a:xfrm>
            <a:off x="2266950" y="1409700"/>
            <a:ext cx="1285875" cy="12858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100">
              <a:latin typeface="Arial" panose="020B0604020202020204" pitchFamily="34" charset="0"/>
              <a:cs typeface="Arial" panose="020B0604020202020204" pitchFamily="34" charset="0"/>
            </a:endParaRPr>
          </a:p>
        </p:txBody>
      </p:sp>
      <p:sp>
        <p:nvSpPr>
          <p:cNvPr id="25" name="Oval 24">
            <a:extLst>
              <a:ext uri="{FF2B5EF4-FFF2-40B4-BE49-F238E27FC236}">
                <a16:creationId xmlns:a16="http://schemas.microsoft.com/office/drawing/2014/main" id="{96D53CBE-5176-DE41-8797-26DAD2F0BA86}"/>
              </a:ext>
            </a:extLst>
          </p:cNvPr>
          <p:cNvSpPr/>
          <p:nvPr/>
        </p:nvSpPr>
        <p:spPr>
          <a:xfrm>
            <a:off x="3814763" y="1409700"/>
            <a:ext cx="1285875" cy="12858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10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2448" y="433624"/>
            <a:ext cx="7886700" cy="503636"/>
          </a:xfrm>
        </p:spPr>
        <p:txBody>
          <a:bodyPr>
            <a:noAutofit/>
          </a:bodyPr>
          <a:lstStyle>
            <a:lvl1pPr marL="0" indent="0">
              <a:lnSpc>
                <a:spcPts val="3615"/>
              </a:lnSpc>
              <a:spcBef>
                <a:spcPts val="0"/>
              </a:spcBef>
              <a:buNone/>
              <a:defRPr sz="3300" b="0" cap="all"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29" name="Text Placeholder 28">
            <a:extLst>
              <a:ext uri="{FF2B5EF4-FFF2-40B4-BE49-F238E27FC236}">
                <a16:creationId xmlns:a16="http://schemas.microsoft.com/office/drawing/2014/main" id="{5CF49A84-4BB7-F744-89F8-43D3E2DC50D1}"/>
              </a:ext>
            </a:extLst>
          </p:cNvPr>
          <p:cNvSpPr>
            <a:spLocks noGrp="1"/>
          </p:cNvSpPr>
          <p:nvPr>
            <p:ph type="body" sz="quarter" idx="15"/>
          </p:nvPr>
        </p:nvSpPr>
        <p:spPr>
          <a:xfrm>
            <a:off x="578168" y="3355658"/>
            <a:ext cx="1390650" cy="561975"/>
          </a:xfrm>
        </p:spPr>
        <p:txBody>
          <a:bodyPr>
            <a:noAutofit/>
          </a:bodyPr>
          <a:lstStyle>
            <a:lvl1pPr marL="0" indent="0" algn="ctr">
              <a:buFontTx/>
              <a:buNone/>
              <a:defRPr sz="1200">
                <a:solidFill>
                  <a:schemeClr val="bg1"/>
                </a:solidFill>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30" name="Text Placeholder 28">
            <a:extLst>
              <a:ext uri="{FF2B5EF4-FFF2-40B4-BE49-F238E27FC236}">
                <a16:creationId xmlns:a16="http://schemas.microsoft.com/office/drawing/2014/main" id="{19600A20-0ED5-4344-95C0-FAAFCF58CF1E}"/>
              </a:ext>
            </a:extLst>
          </p:cNvPr>
          <p:cNvSpPr>
            <a:spLocks noGrp="1"/>
          </p:cNvSpPr>
          <p:nvPr>
            <p:ph type="body" sz="quarter" idx="16"/>
          </p:nvPr>
        </p:nvSpPr>
        <p:spPr>
          <a:xfrm>
            <a:off x="2162175" y="3355658"/>
            <a:ext cx="1390650" cy="561975"/>
          </a:xfrm>
        </p:spPr>
        <p:txBody>
          <a:bodyPr>
            <a:noAutofit/>
          </a:bodyPr>
          <a:lstStyle>
            <a:lvl1pPr marL="0" indent="0" algn="ctr">
              <a:buFontTx/>
              <a:buNone/>
              <a:defRPr sz="1200">
                <a:solidFill>
                  <a:schemeClr val="bg1"/>
                </a:solidFill>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31" name="Text Placeholder 28">
            <a:extLst>
              <a:ext uri="{FF2B5EF4-FFF2-40B4-BE49-F238E27FC236}">
                <a16:creationId xmlns:a16="http://schemas.microsoft.com/office/drawing/2014/main" id="{899C0CDA-958E-6F49-BEE5-30594AECA4D3}"/>
              </a:ext>
            </a:extLst>
          </p:cNvPr>
          <p:cNvSpPr>
            <a:spLocks noGrp="1"/>
          </p:cNvSpPr>
          <p:nvPr>
            <p:ph type="body" sz="quarter" idx="17"/>
          </p:nvPr>
        </p:nvSpPr>
        <p:spPr>
          <a:xfrm>
            <a:off x="3780473" y="3355658"/>
            <a:ext cx="1390650" cy="561975"/>
          </a:xfrm>
        </p:spPr>
        <p:txBody>
          <a:bodyPr>
            <a:noAutofit/>
          </a:bodyPr>
          <a:lstStyle>
            <a:lvl1pPr marL="0" indent="0" algn="ctr">
              <a:buFontTx/>
              <a:buNone/>
              <a:defRPr sz="1200">
                <a:solidFill>
                  <a:schemeClr val="bg1"/>
                </a:solidFill>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32" name="Text Placeholder 28">
            <a:extLst>
              <a:ext uri="{FF2B5EF4-FFF2-40B4-BE49-F238E27FC236}">
                <a16:creationId xmlns:a16="http://schemas.microsoft.com/office/drawing/2014/main" id="{15361CF6-64F9-DE4C-A60B-20632C7C9CB6}"/>
              </a:ext>
            </a:extLst>
          </p:cNvPr>
          <p:cNvSpPr>
            <a:spLocks noGrp="1"/>
          </p:cNvSpPr>
          <p:nvPr>
            <p:ph type="body" sz="quarter" idx="18"/>
          </p:nvPr>
        </p:nvSpPr>
        <p:spPr>
          <a:xfrm>
            <a:off x="5310188" y="3360420"/>
            <a:ext cx="1390650" cy="561975"/>
          </a:xfrm>
        </p:spPr>
        <p:txBody>
          <a:bodyPr>
            <a:noAutofit/>
          </a:bodyPr>
          <a:lstStyle>
            <a:lvl1pPr marL="0" indent="0" algn="ctr">
              <a:buFontTx/>
              <a:buNone/>
              <a:defRPr sz="1200">
                <a:solidFill>
                  <a:schemeClr val="bg1"/>
                </a:solidFill>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33" name="Text Placeholder 28">
            <a:extLst>
              <a:ext uri="{FF2B5EF4-FFF2-40B4-BE49-F238E27FC236}">
                <a16:creationId xmlns:a16="http://schemas.microsoft.com/office/drawing/2014/main" id="{662F5790-15E3-C54E-8A0D-0F28E49E42C7}"/>
              </a:ext>
            </a:extLst>
          </p:cNvPr>
          <p:cNvSpPr>
            <a:spLocks noGrp="1"/>
          </p:cNvSpPr>
          <p:nvPr>
            <p:ph type="body" sz="quarter" idx="19"/>
          </p:nvPr>
        </p:nvSpPr>
        <p:spPr>
          <a:xfrm>
            <a:off x="6858000" y="3355658"/>
            <a:ext cx="1390650" cy="561975"/>
          </a:xfrm>
        </p:spPr>
        <p:txBody>
          <a:bodyPr>
            <a:noAutofit/>
          </a:bodyPr>
          <a:lstStyle>
            <a:lvl1pPr marL="0" indent="0" algn="ctr">
              <a:buFontTx/>
              <a:buNone/>
              <a:defRPr sz="1200">
                <a:solidFill>
                  <a:schemeClr val="bg1"/>
                </a:solidFill>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38" name="Text Placeholder 37">
            <a:extLst>
              <a:ext uri="{FF2B5EF4-FFF2-40B4-BE49-F238E27FC236}">
                <a16:creationId xmlns:a16="http://schemas.microsoft.com/office/drawing/2014/main" id="{D5C97276-4929-D549-9A97-036C03029D14}"/>
              </a:ext>
            </a:extLst>
          </p:cNvPr>
          <p:cNvSpPr>
            <a:spLocks noGrp="1"/>
          </p:cNvSpPr>
          <p:nvPr>
            <p:ph type="body" sz="quarter" idx="20"/>
          </p:nvPr>
        </p:nvSpPr>
        <p:spPr>
          <a:xfrm>
            <a:off x="714375" y="1871662"/>
            <a:ext cx="1254443" cy="356237"/>
          </a:xfrm>
        </p:spPr>
        <p:txBody>
          <a:bodyPr/>
          <a:lstStyle>
            <a:lvl1pPr marL="0" indent="0" algn="ctr">
              <a:buFontTx/>
              <a:buNone/>
              <a:defRPr>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41" name="Text Placeholder 37">
            <a:extLst>
              <a:ext uri="{FF2B5EF4-FFF2-40B4-BE49-F238E27FC236}">
                <a16:creationId xmlns:a16="http://schemas.microsoft.com/office/drawing/2014/main" id="{85377AA4-65B9-2046-8889-25C3293A6C15}"/>
              </a:ext>
            </a:extLst>
          </p:cNvPr>
          <p:cNvSpPr>
            <a:spLocks noGrp="1"/>
          </p:cNvSpPr>
          <p:nvPr>
            <p:ph type="body" sz="quarter" idx="23"/>
          </p:nvPr>
        </p:nvSpPr>
        <p:spPr>
          <a:xfrm>
            <a:off x="5378291" y="1871662"/>
            <a:ext cx="1254443" cy="356237"/>
          </a:xfrm>
        </p:spPr>
        <p:txBody>
          <a:bodyPr/>
          <a:lstStyle>
            <a:lvl1pPr marL="0" indent="0" algn="ctr">
              <a:buFontTx/>
              <a:buNone/>
              <a:defRPr>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42" name="Text Placeholder 37">
            <a:extLst>
              <a:ext uri="{FF2B5EF4-FFF2-40B4-BE49-F238E27FC236}">
                <a16:creationId xmlns:a16="http://schemas.microsoft.com/office/drawing/2014/main" id="{1362AA61-2C7A-214B-AC1F-3D21EBC154E1}"/>
              </a:ext>
            </a:extLst>
          </p:cNvPr>
          <p:cNvSpPr>
            <a:spLocks noGrp="1"/>
          </p:cNvSpPr>
          <p:nvPr>
            <p:ph type="body" sz="quarter" idx="24"/>
          </p:nvPr>
        </p:nvSpPr>
        <p:spPr>
          <a:xfrm>
            <a:off x="6941820" y="1871662"/>
            <a:ext cx="1254443" cy="356237"/>
          </a:xfrm>
        </p:spPr>
        <p:txBody>
          <a:bodyPr/>
          <a:lstStyle>
            <a:lvl1pPr marL="0" indent="0" algn="ctr">
              <a:buFontTx/>
              <a:buNone/>
              <a:defRPr>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39" name="Text Placeholder 37">
            <a:extLst>
              <a:ext uri="{FF2B5EF4-FFF2-40B4-BE49-F238E27FC236}">
                <a16:creationId xmlns:a16="http://schemas.microsoft.com/office/drawing/2014/main" id="{3A3EE263-5D06-D247-871D-10897EBB9B46}"/>
              </a:ext>
            </a:extLst>
          </p:cNvPr>
          <p:cNvSpPr>
            <a:spLocks noGrp="1"/>
          </p:cNvSpPr>
          <p:nvPr>
            <p:ph type="body" sz="quarter" idx="21"/>
          </p:nvPr>
        </p:nvSpPr>
        <p:spPr>
          <a:xfrm>
            <a:off x="2266950" y="1871662"/>
            <a:ext cx="1254443" cy="356237"/>
          </a:xfrm>
        </p:spPr>
        <p:txBody>
          <a:bodyPr/>
          <a:lstStyle>
            <a:lvl1pPr marL="0" indent="0" algn="ctr">
              <a:buFontTx/>
              <a:buNone/>
              <a:defRPr>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40" name="Text Placeholder 37">
            <a:extLst>
              <a:ext uri="{FF2B5EF4-FFF2-40B4-BE49-F238E27FC236}">
                <a16:creationId xmlns:a16="http://schemas.microsoft.com/office/drawing/2014/main" id="{6C29226A-1FE7-D342-98C2-F3861D419F79}"/>
              </a:ext>
            </a:extLst>
          </p:cNvPr>
          <p:cNvSpPr>
            <a:spLocks noGrp="1"/>
          </p:cNvSpPr>
          <p:nvPr>
            <p:ph type="body" sz="quarter" idx="22"/>
          </p:nvPr>
        </p:nvSpPr>
        <p:spPr>
          <a:xfrm>
            <a:off x="3819525" y="1871662"/>
            <a:ext cx="1254443" cy="356237"/>
          </a:xfrm>
        </p:spPr>
        <p:txBody>
          <a:bodyPr/>
          <a:lstStyle>
            <a:lvl1pPr marL="0" indent="0" algn="ctr">
              <a:buFontTx/>
              <a:buNone/>
              <a:defRPr>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26" name="Date Placeholder 12">
            <a:extLst>
              <a:ext uri="{FF2B5EF4-FFF2-40B4-BE49-F238E27FC236}">
                <a16:creationId xmlns:a16="http://schemas.microsoft.com/office/drawing/2014/main" id="{9B468607-8EE2-6546-B0D3-060A0EBFC9CC}"/>
              </a:ext>
            </a:extLst>
          </p:cNvPr>
          <p:cNvSpPr>
            <a:spLocks noGrp="1"/>
          </p:cNvSpPr>
          <p:nvPr>
            <p:ph type="dt" sz="half" idx="25"/>
          </p:nvPr>
        </p:nvSpPr>
        <p:spPr>
          <a:xfrm>
            <a:off x="6530975" y="4822825"/>
            <a:ext cx="1377950" cy="320675"/>
          </a:xfrm>
        </p:spPr>
        <p:txBody>
          <a:bodyPr/>
          <a:lstStyle>
            <a:lvl1pPr algn="r">
              <a:defRPr smtClean="0">
                <a:solidFill>
                  <a:schemeClr val="bg1"/>
                </a:solidFill>
              </a:defRPr>
            </a:lvl1pPr>
          </a:lstStyle>
          <a:p>
            <a:pPr>
              <a:defRPr/>
            </a:pPr>
            <a:fld id="{AAF662EE-E725-4B99-836C-8EE25168C101}" type="datetime4">
              <a:rPr lang="en-US" smtClean="0"/>
              <a:t>April 8, 2026</a:t>
            </a:fld>
            <a:endParaRPr lang="en-US"/>
          </a:p>
        </p:txBody>
      </p:sp>
      <p:sp>
        <p:nvSpPr>
          <p:cNvPr id="27" name="Footer Placeholder 13">
            <a:extLst>
              <a:ext uri="{FF2B5EF4-FFF2-40B4-BE49-F238E27FC236}">
                <a16:creationId xmlns:a16="http://schemas.microsoft.com/office/drawing/2014/main" id="{FC22BE59-705F-5D48-ADA1-8598B98AC089}"/>
              </a:ext>
            </a:extLst>
          </p:cNvPr>
          <p:cNvSpPr>
            <a:spLocks noGrp="1"/>
          </p:cNvSpPr>
          <p:nvPr>
            <p:ph type="ftr" sz="quarter" idx="26"/>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28" name="Slide Number Placeholder 14">
            <a:extLst>
              <a:ext uri="{FF2B5EF4-FFF2-40B4-BE49-F238E27FC236}">
                <a16:creationId xmlns:a16="http://schemas.microsoft.com/office/drawing/2014/main" id="{5CB3A396-2072-BD48-A6C4-8EAA3BE8D938}"/>
              </a:ext>
            </a:extLst>
          </p:cNvPr>
          <p:cNvSpPr>
            <a:spLocks noGrp="1"/>
          </p:cNvSpPr>
          <p:nvPr>
            <p:ph type="sldNum" sz="quarter" idx="27"/>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30F731DB-6310-7444-8C7B-576FDB49DA4A}" type="slidenum">
              <a:rPr lang="en-US"/>
              <a:pPr>
                <a:defRPr/>
              </a:pPr>
              <a:t>‹#›</a:t>
            </a:fld>
            <a:endParaRPr lang="en-US"/>
          </a:p>
        </p:txBody>
      </p:sp>
    </p:spTree>
    <p:extLst>
      <p:ext uri="{BB962C8B-B14F-4D97-AF65-F5344CB8AC3E}">
        <p14:creationId xmlns:p14="http://schemas.microsoft.com/office/powerpoint/2010/main" val="3437948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EA186CD-ADE5-E54E-BE12-2152A4836DEC}"/>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51657" y="233559"/>
            <a:ext cx="7886700" cy="515741"/>
          </a:xfrm>
        </p:spPr>
        <p:txBody>
          <a:bodyPr>
            <a:noAutofit/>
          </a:bodyPr>
          <a:lstStyle>
            <a:lvl1pPr marL="0" indent="0">
              <a:lnSpc>
                <a:spcPts val="3615"/>
              </a:lnSpc>
              <a:spcBef>
                <a:spcPts val="0"/>
              </a:spcBef>
              <a:buNone/>
              <a:defRPr sz="3090" b="0" cap="all" baseline="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5" name="Text Placeholder 4">
            <a:extLst>
              <a:ext uri="{FF2B5EF4-FFF2-40B4-BE49-F238E27FC236}">
                <a16:creationId xmlns:a16="http://schemas.microsoft.com/office/drawing/2014/main" id="{58E75CC0-CE0C-BF40-94AD-86A07BB27495}"/>
              </a:ext>
            </a:extLst>
          </p:cNvPr>
          <p:cNvSpPr>
            <a:spLocks noGrp="1"/>
          </p:cNvSpPr>
          <p:nvPr>
            <p:ph type="body" sz="quarter" idx="15"/>
          </p:nvPr>
        </p:nvSpPr>
        <p:spPr>
          <a:xfrm>
            <a:off x="578168" y="1095375"/>
            <a:ext cx="7887176" cy="3514725"/>
          </a:xfrm>
        </p:spPr>
        <p:txBody>
          <a:bodyPr/>
          <a:lstStyle>
            <a:lvl1pPr>
              <a:buClr>
                <a:schemeClr val="accent5"/>
              </a:buClr>
              <a:defRPr>
                <a:solidFill>
                  <a:schemeClr val="accent6"/>
                </a:solidFill>
              </a:defRPr>
            </a:lvl1pPr>
            <a:lvl2pPr>
              <a:buClr>
                <a:schemeClr val="accent5"/>
              </a:buClr>
              <a:defRPr>
                <a:solidFill>
                  <a:schemeClr val="accent6"/>
                </a:solidFill>
              </a:defRPr>
            </a:lvl2pPr>
            <a:lvl3pPr>
              <a:buClr>
                <a:schemeClr val="accent5"/>
              </a:buClr>
              <a:defRPr>
                <a:solidFill>
                  <a:schemeClr val="accent6"/>
                </a:solidFill>
              </a:defRPr>
            </a:lvl3pPr>
            <a:lvl4pPr>
              <a:buClr>
                <a:schemeClr val="accent5"/>
              </a:buClr>
              <a:defRPr>
                <a:solidFill>
                  <a:schemeClr val="accent6"/>
                </a:solidFill>
              </a:defRPr>
            </a:lvl4pPr>
            <a:lvl5pPr>
              <a:buClr>
                <a:schemeClr val="accent5"/>
              </a:buClr>
              <a:defRPr>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12">
            <a:extLst>
              <a:ext uri="{FF2B5EF4-FFF2-40B4-BE49-F238E27FC236}">
                <a16:creationId xmlns:a16="http://schemas.microsoft.com/office/drawing/2014/main" id="{98D53DE0-68F1-FA47-BFE7-7D6B3765A5F2}"/>
              </a:ext>
            </a:extLst>
          </p:cNvPr>
          <p:cNvSpPr>
            <a:spLocks noGrp="1"/>
          </p:cNvSpPr>
          <p:nvPr>
            <p:ph type="dt" sz="half" idx="16"/>
          </p:nvPr>
        </p:nvSpPr>
        <p:spPr>
          <a:xfrm>
            <a:off x="6530975" y="4822825"/>
            <a:ext cx="1377950" cy="320675"/>
          </a:xfrm>
        </p:spPr>
        <p:txBody>
          <a:bodyPr/>
          <a:lstStyle>
            <a:lvl1pPr algn="r">
              <a:defRPr smtClean="0">
                <a:solidFill>
                  <a:schemeClr val="bg1"/>
                </a:solidFill>
              </a:defRPr>
            </a:lvl1pPr>
          </a:lstStyle>
          <a:p>
            <a:pPr>
              <a:defRPr/>
            </a:pPr>
            <a:fld id="{A7425BA2-4BF8-4479-B17A-8E7649E6D530}" type="datetime4">
              <a:rPr lang="en-US" smtClean="0"/>
              <a:t>April 8, 2026</a:t>
            </a:fld>
            <a:endParaRPr lang="en-US"/>
          </a:p>
        </p:txBody>
      </p:sp>
      <p:sp>
        <p:nvSpPr>
          <p:cNvPr id="8" name="Footer Placeholder 13">
            <a:extLst>
              <a:ext uri="{FF2B5EF4-FFF2-40B4-BE49-F238E27FC236}">
                <a16:creationId xmlns:a16="http://schemas.microsoft.com/office/drawing/2014/main" id="{92112129-CD37-AF46-A61C-77EBA8EEE624}"/>
              </a:ext>
            </a:extLst>
          </p:cNvPr>
          <p:cNvSpPr>
            <a:spLocks noGrp="1"/>
          </p:cNvSpPr>
          <p:nvPr>
            <p:ph type="ftr" sz="quarter" idx="17"/>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9" name="Slide Number Placeholder 14">
            <a:extLst>
              <a:ext uri="{FF2B5EF4-FFF2-40B4-BE49-F238E27FC236}">
                <a16:creationId xmlns:a16="http://schemas.microsoft.com/office/drawing/2014/main" id="{E6490589-962F-164B-B8FA-B1DED9DD1E41}"/>
              </a:ext>
            </a:extLst>
          </p:cNvPr>
          <p:cNvSpPr>
            <a:spLocks noGrp="1"/>
          </p:cNvSpPr>
          <p:nvPr>
            <p:ph type="sldNum" sz="quarter" idx="18"/>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B71924C5-6ED0-AF4E-81FE-E86E76DEEDFE}" type="slidenum">
              <a:rPr lang="en-US"/>
              <a:pPr>
                <a:defRPr/>
              </a:pPr>
              <a:t>‹#›</a:t>
            </a:fld>
            <a:endParaRPr lang="en-US"/>
          </a:p>
        </p:txBody>
      </p:sp>
    </p:spTree>
    <p:extLst>
      <p:ext uri="{BB962C8B-B14F-4D97-AF65-F5344CB8AC3E}">
        <p14:creationId xmlns:p14="http://schemas.microsoft.com/office/powerpoint/2010/main" val="1733100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D9B3F63-6367-6643-A227-2DB1937E4790}"/>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5" name="Straight Connector 4">
            <a:extLst>
              <a:ext uri="{FF2B5EF4-FFF2-40B4-BE49-F238E27FC236}">
                <a16:creationId xmlns:a16="http://schemas.microsoft.com/office/drawing/2014/main" id="{9C7D1A9D-FA26-2D40-AF56-B137C3CEDE9E}"/>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2448" y="433624"/>
            <a:ext cx="7886700" cy="503636"/>
          </a:xfrm>
        </p:spPr>
        <p:txBody>
          <a:bodyPr>
            <a:noAutofit/>
          </a:bodyPr>
          <a:lstStyle>
            <a:lvl1pPr marL="0" indent="0">
              <a:lnSpc>
                <a:spcPts val="3615"/>
              </a:lnSpc>
              <a:spcBef>
                <a:spcPts val="0"/>
              </a:spcBef>
              <a:buNone/>
              <a:defRPr sz="3300" b="0" cap="all" baseline="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Date Placeholder 12">
            <a:extLst>
              <a:ext uri="{FF2B5EF4-FFF2-40B4-BE49-F238E27FC236}">
                <a16:creationId xmlns:a16="http://schemas.microsoft.com/office/drawing/2014/main" id="{BC8346EE-E8CF-3447-8DC4-93F62B56E447}"/>
              </a:ext>
            </a:extLst>
          </p:cNvPr>
          <p:cNvSpPr>
            <a:spLocks noGrp="1"/>
          </p:cNvSpPr>
          <p:nvPr>
            <p:ph type="dt" sz="half" idx="10"/>
          </p:nvPr>
        </p:nvSpPr>
        <p:spPr>
          <a:xfrm>
            <a:off x="6530975" y="4822825"/>
            <a:ext cx="1377950" cy="320675"/>
          </a:xfrm>
        </p:spPr>
        <p:txBody>
          <a:bodyPr/>
          <a:lstStyle>
            <a:lvl1pPr algn="r">
              <a:defRPr smtClean="0">
                <a:solidFill>
                  <a:schemeClr val="bg1"/>
                </a:solidFill>
              </a:defRPr>
            </a:lvl1pPr>
          </a:lstStyle>
          <a:p>
            <a:pPr>
              <a:defRPr/>
            </a:pPr>
            <a:fld id="{2AE9181A-5DE8-40A7-AD22-B0392655CB86}" type="datetime4">
              <a:rPr lang="en-US" smtClean="0"/>
              <a:t>April 8, 2026</a:t>
            </a:fld>
            <a:endParaRPr lang="en-US"/>
          </a:p>
        </p:txBody>
      </p:sp>
      <p:sp>
        <p:nvSpPr>
          <p:cNvPr id="7" name="Footer Placeholder 13">
            <a:extLst>
              <a:ext uri="{FF2B5EF4-FFF2-40B4-BE49-F238E27FC236}">
                <a16:creationId xmlns:a16="http://schemas.microsoft.com/office/drawing/2014/main" id="{81BC89D1-116F-E14D-8D7C-FF8E6D03ADE8}"/>
              </a:ext>
            </a:extLst>
          </p:cNvPr>
          <p:cNvSpPr>
            <a:spLocks noGrp="1"/>
          </p:cNvSpPr>
          <p:nvPr>
            <p:ph type="ftr" sz="quarter" idx="11"/>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8" name="Slide Number Placeholder 14">
            <a:extLst>
              <a:ext uri="{FF2B5EF4-FFF2-40B4-BE49-F238E27FC236}">
                <a16:creationId xmlns:a16="http://schemas.microsoft.com/office/drawing/2014/main" id="{8284FC08-F778-EE46-A920-56973B4B06F3}"/>
              </a:ext>
            </a:extLst>
          </p:cNvPr>
          <p:cNvSpPr>
            <a:spLocks noGrp="1"/>
          </p:cNvSpPr>
          <p:nvPr>
            <p:ph type="sldNum" sz="quarter" idx="12"/>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F7870346-7D68-014A-9547-B94BFE5ABBA5}" type="slidenum">
              <a:rPr lang="en-US"/>
              <a:pPr>
                <a:defRPr/>
              </a:pPr>
              <a:t>‹#›</a:t>
            </a:fld>
            <a:endParaRPr lang="en-US"/>
          </a:p>
        </p:txBody>
      </p:sp>
    </p:spTree>
    <p:extLst>
      <p:ext uri="{BB962C8B-B14F-4D97-AF65-F5344CB8AC3E}">
        <p14:creationId xmlns:p14="http://schemas.microsoft.com/office/powerpoint/2010/main" val="42133439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tro + Title and Bullet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521AA4A-30DC-0E4E-A758-2FEA5D0958B0}"/>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813" y="181806"/>
            <a:ext cx="7886700" cy="503636"/>
          </a:xfrm>
        </p:spPr>
        <p:txBody>
          <a:bodyPr>
            <a:noAutofit/>
          </a:bodyPr>
          <a:lstStyle>
            <a:lvl1pPr marL="0" indent="0">
              <a:lnSpc>
                <a:spcPts val="3615"/>
              </a:lnSpc>
              <a:spcBef>
                <a:spcPts val="0"/>
              </a:spcBef>
              <a:buNone/>
              <a:defRPr sz="3300" b="0" cap="all" baseline="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5" name="Text Placeholder 4">
            <a:extLst>
              <a:ext uri="{FF2B5EF4-FFF2-40B4-BE49-F238E27FC236}">
                <a16:creationId xmlns:a16="http://schemas.microsoft.com/office/drawing/2014/main" id="{58E75CC0-CE0C-BF40-94AD-86A07BB27495}"/>
              </a:ext>
            </a:extLst>
          </p:cNvPr>
          <p:cNvSpPr>
            <a:spLocks noGrp="1"/>
          </p:cNvSpPr>
          <p:nvPr>
            <p:ph type="body" sz="quarter" idx="15"/>
          </p:nvPr>
        </p:nvSpPr>
        <p:spPr>
          <a:xfrm>
            <a:off x="531971" y="2308861"/>
            <a:ext cx="7887176" cy="2320289"/>
          </a:xfrm>
        </p:spPr>
        <p:txBody>
          <a:bodyPr/>
          <a:lstStyle>
            <a:lvl1pPr>
              <a:buClr>
                <a:schemeClr val="accent5"/>
              </a:buClr>
              <a:defRPr>
                <a:solidFill>
                  <a:schemeClr val="accent6"/>
                </a:solidFill>
              </a:defRPr>
            </a:lvl1pPr>
            <a:lvl2pPr>
              <a:buClr>
                <a:schemeClr val="accent5"/>
              </a:buClr>
              <a:defRPr>
                <a:solidFill>
                  <a:schemeClr val="accent6"/>
                </a:solidFill>
              </a:defRPr>
            </a:lvl2pPr>
            <a:lvl3pPr>
              <a:buClr>
                <a:schemeClr val="accent5"/>
              </a:buClr>
              <a:defRPr>
                <a:solidFill>
                  <a:schemeClr val="accent6"/>
                </a:solidFill>
              </a:defRPr>
            </a:lvl3pPr>
            <a:lvl4pPr>
              <a:buClr>
                <a:schemeClr val="accent5"/>
              </a:buClr>
              <a:defRPr>
                <a:solidFill>
                  <a:schemeClr val="accent6"/>
                </a:solidFill>
              </a:defRPr>
            </a:lvl4pPr>
            <a:lvl5pPr>
              <a:buClr>
                <a:schemeClr val="accent5"/>
              </a:buClr>
              <a:defRPr>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4">
            <a:extLst>
              <a:ext uri="{FF2B5EF4-FFF2-40B4-BE49-F238E27FC236}">
                <a16:creationId xmlns:a16="http://schemas.microsoft.com/office/drawing/2014/main" id="{8C259265-3472-334A-BB3C-BEB9E20693E0}"/>
              </a:ext>
            </a:extLst>
          </p:cNvPr>
          <p:cNvSpPr>
            <a:spLocks noGrp="1"/>
          </p:cNvSpPr>
          <p:nvPr>
            <p:ph type="body" sz="quarter" idx="16"/>
          </p:nvPr>
        </p:nvSpPr>
        <p:spPr>
          <a:xfrm>
            <a:off x="531971" y="1141096"/>
            <a:ext cx="7887176" cy="982979"/>
          </a:xfrm>
        </p:spPr>
        <p:txBody>
          <a:bodyPr/>
          <a:lstStyle>
            <a:lvl1pPr marL="0" indent="0">
              <a:lnSpc>
                <a:spcPct val="100000"/>
              </a:lnSpc>
              <a:spcBef>
                <a:spcPts val="0"/>
              </a:spcBef>
              <a:buClr>
                <a:schemeClr val="accent5"/>
              </a:buClr>
              <a:buFontTx/>
              <a:buNone/>
              <a:defRPr>
                <a:solidFill>
                  <a:schemeClr val="accent6"/>
                </a:solidFill>
              </a:defRPr>
            </a:lvl1pPr>
            <a:lvl2pPr marL="342900" indent="0">
              <a:buClr>
                <a:schemeClr val="accent5"/>
              </a:buClr>
              <a:buFontTx/>
              <a:buNone/>
              <a:defRPr>
                <a:solidFill>
                  <a:schemeClr val="accent6"/>
                </a:solidFill>
              </a:defRPr>
            </a:lvl2pPr>
            <a:lvl3pPr marL="685800" indent="0">
              <a:buClr>
                <a:schemeClr val="accent5"/>
              </a:buClr>
              <a:buFontTx/>
              <a:buNone/>
              <a:defRPr>
                <a:solidFill>
                  <a:schemeClr val="accent6"/>
                </a:solidFill>
              </a:defRPr>
            </a:lvl3pPr>
            <a:lvl4pPr marL="1028700" indent="0">
              <a:buClr>
                <a:schemeClr val="accent5"/>
              </a:buClr>
              <a:buFontTx/>
              <a:buNone/>
              <a:defRPr>
                <a:solidFill>
                  <a:schemeClr val="accent6"/>
                </a:solidFill>
              </a:defRPr>
            </a:lvl4pPr>
            <a:lvl5pPr marL="1371600" indent="0">
              <a:buClr>
                <a:schemeClr val="accent5"/>
              </a:buClr>
              <a:buFontTx/>
              <a:buNone/>
              <a:defRPr>
                <a:solidFill>
                  <a:schemeClr val="accent6"/>
                </a:solidFill>
              </a:defRPr>
            </a:lvl5pPr>
          </a:lstStyle>
          <a:p>
            <a:pPr lvl="0"/>
            <a:r>
              <a:rPr lang="en-US"/>
              <a:t>Click to edit Master text styles</a:t>
            </a:r>
          </a:p>
        </p:txBody>
      </p:sp>
      <p:sp>
        <p:nvSpPr>
          <p:cNvPr id="8" name="Date Placeholder 12">
            <a:extLst>
              <a:ext uri="{FF2B5EF4-FFF2-40B4-BE49-F238E27FC236}">
                <a16:creationId xmlns:a16="http://schemas.microsoft.com/office/drawing/2014/main" id="{C984B363-3820-904A-B927-7D6CA4D283E5}"/>
              </a:ext>
            </a:extLst>
          </p:cNvPr>
          <p:cNvSpPr>
            <a:spLocks noGrp="1"/>
          </p:cNvSpPr>
          <p:nvPr>
            <p:ph type="dt" sz="half" idx="17"/>
          </p:nvPr>
        </p:nvSpPr>
        <p:spPr>
          <a:xfrm>
            <a:off x="6530975" y="4822825"/>
            <a:ext cx="1377950" cy="320675"/>
          </a:xfrm>
        </p:spPr>
        <p:txBody>
          <a:bodyPr/>
          <a:lstStyle>
            <a:lvl1pPr algn="r">
              <a:defRPr smtClean="0">
                <a:solidFill>
                  <a:schemeClr val="bg1"/>
                </a:solidFill>
              </a:defRPr>
            </a:lvl1pPr>
          </a:lstStyle>
          <a:p>
            <a:pPr>
              <a:defRPr/>
            </a:pPr>
            <a:fld id="{FB2B4B01-31F9-4D7D-9125-D51F3E2B574F}" type="datetime4">
              <a:rPr lang="en-US" smtClean="0"/>
              <a:t>April 8, 2026</a:t>
            </a:fld>
            <a:endParaRPr lang="en-US"/>
          </a:p>
        </p:txBody>
      </p:sp>
      <p:sp>
        <p:nvSpPr>
          <p:cNvPr id="9" name="Footer Placeholder 13">
            <a:extLst>
              <a:ext uri="{FF2B5EF4-FFF2-40B4-BE49-F238E27FC236}">
                <a16:creationId xmlns:a16="http://schemas.microsoft.com/office/drawing/2014/main" id="{7A4730A9-A3F4-EB47-92DF-510FC19C17F6}"/>
              </a:ext>
            </a:extLst>
          </p:cNvPr>
          <p:cNvSpPr>
            <a:spLocks noGrp="1"/>
          </p:cNvSpPr>
          <p:nvPr>
            <p:ph type="ftr" sz="quarter" idx="18"/>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11" name="Slide Number Placeholder 14">
            <a:extLst>
              <a:ext uri="{FF2B5EF4-FFF2-40B4-BE49-F238E27FC236}">
                <a16:creationId xmlns:a16="http://schemas.microsoft.com/office/drawing/2014/main" id="{0118D441-A341-6042-A55D-FE823494F18B}"/>
              </a:ext>
            </a:extLst>
          </p:cNvPr>
          <p:cNvSpPr>
            <a:spLocks noGrp="1"/>
          </p:cNvSpPr>
          <p:nvPr>
            <p:ph type="sldNum" sz="quarter" idx="19"/>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F45AC9F2-5FC5-AE4A-A6DD-48925BBED5A7}" type="slidenum">
              <a:rPr lang="en-US"/>
              <a:pPr>
                <a:defRPr/>
              </a:pPr>
              <a:t>‹#›</a:t>
            </a:fld>
            <a:endParaRPr lang="en-US"/>
          </a:p>
        </p:txBody>
      </p:sp>
    </p:spTree>
    <p:extLst>
      <p:ext uri="{BB962C8B-B14F-4D97-AF65-F5344CB8AC3E}">
        <p14:creationId xmlns:p14="http://schemas.microsoft.com/office/powerpoint/2010/main" val="334519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Gri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2F1313-EA2A-3441-9D80-D66D52511727}"/>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13" name="Straight Connector 12">
            <a:extLst>
              <a:ext uri="{FF2B5EF4-FFF2-40B4-BE49-F238E27FC236}">
                <a16:creationId xmlns:a16="http://schemas.microsoft.com/office/drawing/2014/main" id="{2E16DC3A-FC91-3D49-A685-4073692A1652}"/>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970" y="433624"/>
            <a:ext cx="7985285" cy="503636"/>
          </a:xfrm>
        </p:spPr>
        <p:txBody>
          <a:bodyPr>
            <a:noAutofit/>
          </a:bodyPr>
          <a:lstStyle>
            <a:lvl1pPr marL="0" indent="0">
              <a:lnSpc>
                <a:spcPts val="3615"/>
              </a:lnSpc>
              <a:spcBef>
                <a:spcPts val="0"/>
              </a:spcBef>
              <a:buNone/>
              <a:defRPr sz="3200" b="0" cap="all" baseline="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Picture Placeholder 3">
            <a:extLst>
              <a:ext uri="{FF2B5EF4-FFF2-40B4-BE49-F238E27FC236}">
                <a16:creationId xmlns:a16="http://schemas.microsoft.com/office/drawing/2014/main" id="{215EDD76-9439-8E42-8BDF-4213612E3CB0}"/>
              </a:ext>
            </a:extLst>
          </p:cNvPr>
          <p:cNvSpPr>
            <a:spLocks noGrp="1"/>
          </p:cNvSpPr>
          <p:nvPr>
            <p:ph type="pic" sz="quarter" idx="15"/>
          </p:nvPr>
        </p:nvSpPr>
        <p:spPr>
          <a:xfrm>
            <a:off x="578167" y="1188720"/>
            <a:ext cx="2497931" cy="971548"/>
          </a:xfrm>
        </p:spPr>
        <p:txBody>
          <a:bodyPr/>
          <a:lstStyle/>
          <a:p>
            <a:pPr lvl="0"/>
            <a:r>
              <a:rPr lang="en-US" noProof="0"/>
              <a:t>Click icon to add picture</a:t>
            </a:r>
          </a:p>
        </p:txBody>
      </p:sp>
      <p:sp>
        <p:nvSpPr>
          <p:cNvPr id="23" name="Picture Placeholder 3">
            <a:extLst>
              <a:ext uri="{FF2B5EF4-FFF2-40B4-BE49-F238E27FC236}">
                <a16:creationId xmlns:a16="http://schemas.microsoft.com/office/drawing/2014/main" id="{2A084DB5-5DD3-E549-849D-E9A5EBCE1982}"/>
              </a:ext>
            </a:extLst>
          </p:cNvPr>
          <p:cNvSpPr>
            <a:spLocks noGrp="1"/>
          </p:cNvSpPr>
          <p:nvPr>
            <p:ph type="pic" sz="quarter" idx="16"/>
          </p:nvPr>
        </p:nvSpPr>
        <p:spPr>
          <a:xfrm>
            <a:off x="578167" y="2308857"/>
            <a:ext cx="2497931" cy="1032508"/>
          </a:xfrm>
        </p:spPr>
        <p:txBody>
          <a:bodyPr/>
          <a:lstStyle/>
          <a:p>
            <a:pPr lvl="0"/>
            <a:r>
              <a:rPr lang="en-US" noProof="0"/>
              <a:t>Click icon to add picture</a:t>
            </a:r>
          </a:p>
        </p:txBody>
      </p:sp>
      <p:sp>
        <p:nvSpPr>
          <p:cNvPr id="24" name="Picture Placeholder 3">
            <a:extLst>
              <a:ext uri="{FF2B5EF4-FFF2-40B4-BE49-F238E27FC236}">
                <a16:creationId xmlns:a16="http://schemas.microsoft.com/office/drawing/2014/main" id="{387FA01C-AFCA-9449-8249-B056CB3E8510}"/>
              </a:ext>
            </a:extLst>
          </p:cNvPr>
          <p:cNvSpPr>
            <a:spLocks noGrp="1"/>
          </p:cNvSpPr>
          <p:nvPr>
            <p:ph type="pic" sz="quarter" idx="17"/>
          </p:nvPr>
        </p:nvSpPr>
        <p:spPr>
          <a:xfrm>
            <a:off x="578167" y="3489955"/>
            <a:ext cx="2497931" cy="1032508"/>
          </a:xfrm>
        </p:spPr>
        <p:txBody>
          <a:bodyPr/>
          <a:lstStyle/>
          <a:p>
            <a:pPr lvl="0"/>
            <a:r>
              <a:rPr lang="en-US" noProof="0"/>
              <a:t>Click icon to add picture</a:t>
            </a:r>
          </a:p>
        </p:txBody>
      </p:sp>
      <p:sp>
        <p:nvSpPr>
          <p:cNvPr id="25" name="Picture Placeholder 3">
            <a:extLst>
              <a:ext uri="{FF2B5EF4-FFF2-40B4-BE49-F238E27FC236}">
                <a16:creationId xmlns:a16="http://schemas.microsoft.com/office/drawing/2014/main" id="{662A7DAD-CD2D-7C42-9A96-47AF4E67B8C2}"/>
              </a:ext>
            </a:extLst>
          </p:cNvPr>
          <p:cNvSpPr>
            <a:spLocks noGrp="1"/>
          </p:cNvSpPr>
          <p:nvPr>
            <p:ph type="pic" sz="quarter" idx="18"/>
          </p:nvPr>
        </p:nvSpPr>
        <p:spPr>
          <a:xfrm>
            <a:off x="3216592" y="1188720"/>
            <a:ext cx="2497931" cy="971548"/>
          </a:xfrm>
        </p:spPr>
        <p:txBody>
          <a:bodyPr/>
          <a:lstStyle/>
          <a:p>
            <a:pPr lvl="0"/>
            <a:r>
              <a:rPr lang="en-US" noProof="0"/>
              <a:t>Click icon to add picture</a:t>
            </a:r>
          </a:p>
        </p:txBody>
      </p:sp>
      <p:sp>
        <p:nvSpPr>
          <p:cNvPr id="26" name="Picture Placeholder 3">
            <a:extLst>
              <a:ext uri="{FF2B5EF4-FFF2-40B4-BE49-F238E27FC236}">
                <a16:creationId xmlns:a16="http://schemas.microsoft.com/office/drawing/2014/main" id="{A183B93B-EA52-DF4A-8452-A099338D6997}"/>
              </a:ext>
            </a:extLst>
          </p:cNvPr>
          <p:cNvSpPr>
            <a:spLocks noGrp="1"/>
          </p:cNvSpPr>
          <p:nvPr>
            <p:ph type="pic" sz="quarter" idx="19"/>
          </p:nvPr>
        </p:nvSpPr>
        <p:spPr>
          <a:xfrm>
            <a:off x="3216592" y="2308857"/>
            <a:ext cx="2497931" cy="1032508"/>
          </a:xfrm>
        </p:spPr>
        <p:txBody>
          <a:bodyPr/>
          <a:lstStyle/>
          <a:p>
            <a:pPr lvl="0"/>
            <a:r>
              <a:rPr lang="en-US" noProof="0"/>
              <a:t>Click icon to add picture</a:t>
            </a:r>
          </a:p>
        </p:txBody>
      </p:sp>
      <p:sp>
        <p:nvSpPr>
          <p:cNvPr id="27" name="Picture Placeholder 3">
            <a:extLst>
              <a:ext uri="{FF2B5EF4-FFF2-40B4-BE49-F238E27FC236}">
                <a16:creationId xmlns:a16="http://schemas.microsoft.com/office/drawing/2014/main" id="{5918AFB1-3A77-7941-A610-F1697E3D7A86}"/>
              </a:ext>
            </a:extLst>
          </p:cNvPr>
          <p:cNvSpPr>
            <a:spLocks noGrp="1"/>
          </p:cNvSpPr>
          <p:nvPr>
            <p:ph type="pic" sz="quarter" idx="20"/>
          </p:nvPr>
        </p:nvSpPr>
        <p:spPr>
          <a:xfrm>
            <a:off x="3216592" y="3489955"/>
            <a:ext cx="2497931" cy="1032508"/>
          </a:xfrm>
        </p:spPr>
        <p:txBody>
          <a:bodyPr/>
          <a:lstStyle/>
          <a:p>
            <a:pPr lvl="0"/>
            <a:r>
              <a:rPr lang="en-US" noProof="0"/>
              <a:t>Click icon to add picture</a:t>
            </a:r>
          </a:p>
        </p:txBody>
      </p:sp>
      <p:sp>
        <p:nvSpPr>
          <p:cNvPr id="28" name="Picture Placeholder 3">
            <a:extLst>
              <a:ext uri="{FF2B5EF4-FFF2-40B4-BE49-F238E27FC236}">
                <a16:creationId xmlns:a16="http://schemas.microsoft.com/office/drawing/2014/main" id="{77812102-EF6B-B14B-8CC4-C2D059291DD6}"/>
              </a:ext>
            </a:extLst>
          </p:cNvPr>
          <p:cNvSpPr>
            <a:spLocks noGrp="1"/>
          </p:cNvSpPr>
          <p:nvPr>
            <p:ph type="pic" sz="quarter" idx="21"/>
          </p:nvPr>
        </p:nvSpPr>
        <p:spPr>
          <a:xfrm>
            <a:off x="5855017" y="1188720"/>
            <a:ext cx="2497931" cy="971548"/>
          </a:xfrm>
        </p:spPr>
        <p:txBody>
          <a:bodyPr/>
          <a:lstStyle/>
          <a:p>
            <a:pPr lvl="0"/>
            <a:r>
              <a:rPr lang="en-US" noProof="0"/>
              <a:t>Click icon to add picture</a:t>
            </a:r>
          </a:p>
        </p:txBody>
      </p:sp>
      <p:sp>
        <p:nvSpPr>
          <p:cNvPr id="29" name="Picture Placeholder 3">
            <a:extLst>
              <a:ext uri="{FF2B5EF4-FFF2-40B4-BE49-F238E27FC236}">
                <a16:creationId xmlns:a16="http://schemas.microsoft.com/office/drawing/2014/main" id="{CD9E14C1-6C98-D944-9DCD-07515E4B4BA8}"/>
              </a:ext>
            </a:extLst>
          </p:cNvPr>
          <p:cNvSpPr>
            <a:spLocks noGrp="1"/>
          </p:cNvSpPr>
          <p:nvPr>
            <p:ph type="pic" sz="quarter" idx="22"/>
          </p:nvPr>
        </p:nvSpPr>
        <p:spPr>
          <a:xfrm>
            <a:off x="5855017" y="2308857"/>
            <a:ext cx="2497931" cy="1032508"/>
          </a:xfrm>
        </p:spPr>
        <p:txBody>
          <a:bodyPr/>
          <a:lstStyle/>
          <a:p>
            <a:pPr lvl="0"/>
            <a:r>
              <a:rPr lang="en-US" noProof="0"/>
              <a:t>Click icon to add picture</a:t>
            </a:r>
          </a:p>
        </p:txBody>
      </p:sp>
      <p:sp>
        <p:nvSpPr>
          <p:cNvPr id="30" name="Picture Placeholder 3">
            <a:extLst>
              <a:ext uri="{FF2B5EF4-FFF2-40B4-BE49-F238E27FC236}">
                <a16:creationId xmlns:a16="http://schemas.microsoft.com/office/drawing/2014/main" id="{87844595-6C8D-7247-B539-7DB17A7511E6}"/>
              </a:ext>
            </a:extLst>
          </p:cNvPr>
          <p:cNvSpPr>
            <a:spLocks noGrp="1"/>
          </p:cNvSpPr>
          <p:nvPr>
            <p:ph type="pic" sz="quarter" idx="23"/>
          </p:nvPr>
        </p:nvSpPr>
        <p:spPr>
          <a:xfrm>
            <a:off x="5855017" y="3489955"/>
            <a:ext cx="2497931" cy="1032508"/>
          </a:xfrm>
        </p:spPr>
        <p:txBody>
          <a:bodyPr/>
          <a:lstStyle/>
          <a:p>
            <a:pPr lvl="0"/>
            <a:r>
              <a:rPr lang="en-US" noProof="0"/>
              <a:t>Click icon to add picture</a:t>
            </a:r>
          </a:p>
        </p:txBody>
      </p:sp>
      <p:sp>
        <p:nvSpPr>
          <p:cNvPr id="14" name="Date Placeholder 12">
            <a:extLst>
              <a:ext uri="{FF2B5EF4-FFF2-40B4-BE49-F238E27FC236}">
                <a16:creationId xmlns:a16="http://schemas.microsoft.com/office/drawing/2014/main" id="{098A633C-C161-294A-8211-7DA15DD594A0}"/>
              </a:ext>
            </a:extLst>
          </p:cNvPr>
          <p:cNvSpPr>
            <a:spLocks noGrp="1"/>
          </p:cNvSpPr>
          <p:nvPr>
            <p:ph type="dt" sz="half" idx="24"/>
          </p:nvPr>
        </p:nvSpPr>
        <p:spPr>
          <a:xfrm>
            <a:off x="6530975" y="4822825"/>
            <a:ext cx="1377950" cy="320675"/>
          </a:xfrm>
        </p:spPr>
        <p:txBody>
          <a:bodyPr/>
          <a:lstStyle>
            <a:lvl1pPr algn="r">
              <a:defRPr smtClean="0">
                <a:solidFill>
                  <a:schemeClr val="bg1"/>
                </a:solidFill>
              </a:defRPr>
            </a:lvl1pPr>
          </a:lstStyle>
          <a:p>
            <a:pPr>
              <a:defRPr/>
            </a:pPr>
            <a:fld id="{ED70B94C-3CE9-4D5C-934F-BCBB5E45C333}" type="datetime4">
              <a:rPr lang="en-US" smtClean="0"/>
              <a:t>April 8, 2026</a:t>
            </a:fld>
            <a:endParaRPr lang="en-US"/>
          </a:p>
        </p:txBody>
      </p:sp>
      <p:sp>
        <p:nvSpPr>
          <p:cNvPr id="16" name="Slide Number Placeholder 14">
            <a:extLst>
              <a:ext uri="{FF2B5EF4-FFF2-40B4-BE49-F238E27FC236}">
                <a16:creationId xmlns:a16="http://schemas.microsoft.com/office/drawing/2014/main" id="{1F7A52D1-C413-5C4F-955F-01A018F1B4BB}"/>
              </a:ext>
            </a:extLst>
          </p:cNvPr>
          <p:cNvSpPr>
            <a:spLocks noGrp="1"/>
          </p:cNvSpPr>
          <p:nvPr>
            <p:ph type="sldNum" sz="quarter" idx="26"/>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A9312F59-7F90-0149-969A-C49C4C246A88}" type="slidenum">
              <a:rPr lang="en-US"/>
              <a:pPr>
                <a:defRPr/>
              </a:pPr>
              <a:t>‹#›</a:t>
            </a:fld>
            <a:endParaRPr lang="en-US"/>
          </a:p>
        </p:txBody>
      </p:sp>
    </p:spTree>
    <p:extLst>
      <p:ext uri="{BB962C8B-B14F-4D97-AF65-F5344CB8AC3E}">
        <p14:creationId xmlns:p14="http://schemas.microsoft.com/office/powerpoint/2010/main" val="2190369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ingle Big Screensho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24D1861-BA6E-3B4E-BF65-F9BFD0AE4FF8}"/>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7" name="Straight Connector 6">
            <a:extLst>
              <a:ext uri="{FF2B5EF4-FFF2-40B4-BE49-F238E27FC236}">
                <a16:creationId xmlns:a16="http://schemas.microsoft.com/office/drawing/2014/main" id="{E5F57512-36FD-8840-9D78-FA5C12DE0C1D}"/>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4" name="Picture Placeholder 3">
            <a:extLst>
              <a:ext uri="{FF2B5EF4-FFF2-40B4-BE49-F238E27FC236}">
                <a16:creationId xmlns:a16="http://schemas.microsoft.com/office/drawing/2014/main" id="{215EDD76-9439-8E42-8BDF-4213612E3CB0}"/>
              </a:ext>
            </a:extLst>
          </p:cNvPr>
          <p:cNvSpPr>
            <a:spLocks noGrp="1"/>
          </p:cNvSpPr>
          <p:nvPr>
            <p:ph type="pic" sz="quarter" idx="15"/>
          </p:nvPr>
        </p:nvSpPr>
        <p:spPr>
          <a:xfrm>
            <a:off x="3219189" y="1139869"/>
            <a:ext cx="5298066" cy="3331924"/>
          </a:xfrm>
        </p:spPr>
        <p:txBody>
          <a:bodyPr/>
          <a:lstStyle/>
          <a:p>
            <a:pPr lvl="0"/>
            <a:r>
              <a:rPr lang="en-US" noProof="0"/>
              <a:t>Click icon to add picture</a:t>
            </a:r>
          </a:p>
        </p:txBody>
      </p: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970" y="433624"/>
            <a:ext cx="7985285" cy="503636"/>
          </a:xfrm>
        </p:spPr>
        <p:txBody>
          <a:bodyPr>
            <a:noAutofit/>
          </a:bodyPr>
          <a:lstStyle>
            <a:lvl1pPr marL="0" indent="0">
              <a:lnSpc>
                <a:spcPts val="3615"/>
              </a:lnSpc>
              <a:spcBef>
                <a:spcPts val="0"/>
              </a:spcBef>
              <a:buNone/>
              <a:defRPr sz="3200" b="0" cap="all" baseline="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Text Placeholder 5">
            <a:extLst>
              <a:ext uri="{FF2B5EF4-FFF2-40B4-BE49-F238E27FC236}">
                <a16:creationId xmlns:a16="http://schemas.microsoft.com/office/drawing/2014/main" id="{AC384F71-FE08-7F4B-8DFC-AF5FC017E4C3}"/>
              </a:ext>
            </a:extLst>
          </p:cNvPr>
          <p:cNvSpPr>
            <a:spLocks noGrp="1"/>
          </p:cNvSpPr>
          <p:nvPr>
            <p:ph type="body" sz="quarter" idx="16"/>
          </p:nvPr>
        </p:nvSpPr>
        <p:spPr>
          <a:xfrm>
            <a:off x="531970" y="1188718"/>
            <a:ext cx="2516030" cy="869027"/>
          </a:xfrm>
        </p:spPr>
        <p:txBody>
          <a:bodyPr/>
          <a:lstStyle>
            <a:lvl1pPr marL="0" indent="0">
              <a:buNone/>
              <a:defRPr sz="1600">
                <a:solidFill>
                  <a:schemeClr val="tx2"/>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a:t>Click to edit Master text styles</a:t>
            </a:r>
          </a:p>
        </p:txBody>
      </p:sp>
      <p:sp>
        <p:nvSpPr>
          <p:cNvPr id="8" name="Date Placeholder 12">
            <a:extLst>
              <a:ext uri="{FF2B5EF4-FFF2-40B4-BE49-F238E27FC236}">
                <a16:creationId xmlns:a16="http://schemas.microsoft.com/office/drawing/2014/main" id="{BB509E21-68C1-8C48-AEE3-B823306EDF67}"/>
              </a:ext>
            </a:extLst>
          </p:cNvPr>
          <p:cNvSpPr>
            <a:spLocks noGrp="1"/>
          </p:cNvSpPr>
          <p:nvPr>
            <p:ph type="dt" sz="half" idx="17"/>
          </p:nvPr>
        </p:nvSpPr>
        <p:spPr>
          <a:xfrm>
            <a:off x="6530975" y="4822825"/>
            <a:ext cx="1377950" cy="320675"/>
          </a:xfrm>
        </p:spPr>
        <p:txBody>
          <a:bodyPr/>
          <a:lstStyle>
            <a:lvl1pPr algn="r">
              <a:defRPr smtClean="0">
                <a:solidFill>
                  <a:schemeClr val="bg1"/>
                </a:solidFill>
              </a:defRPr>
            </a:lvl1pPr>
          </a:lstStyle>
          <a:p>
            <a:pPr>
              <a:defRPr/>
            </a:pPr>
            <a:fld id="{E03117AD-BD34-4111-90D3-1BBB2AF1C7D9}" type="datetime4">
              <a:rPr lang="en-US" smtClean="0"/>
              <a:t>April 8, 2026</a:t>
            </a:fld>
            <a:endParaRPr lang="en-US"/>
          </a:p>
        </p:txBody>
      </p:sp>
      <p:sp>
        <p:nvSpPr>
          <p:cNvPr id="9" name="Footer Placeholder 13">
            <a:extLst>
              <a:ext uri="{FF2B5EF4-FFF2-40B4-BE49-F238E27FC236}">
                <a16:creationId xmlns:a16="http://schemas.microsoft.com/office/drawing/2014/main" id="{A07AA621-62EF-814E-A740-7A7BC099BC4E}"/>
              </a:ext>
            </a:extLst>
          </p:cNvPr>
          <p:cNvSpPr>
            <a:spLocks noGrp="1"/>
          </p:cNvSpPr>
          <p:nvPr>
            <p:ph type="ftr" sz="quarter" idx="18"/>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10" name="Slide Number Placeholder 14">
            <a:extLst>
              <a:ext uri="{FF2B5EF4-FFF2-40B4-BE49-F238E27FC236}">
                <a16:creationId xmlns:a16="http://schemas.microsoft.com/office/drawing/2014/main" id="{2B06A77C-092B-C441-BFDB-E166533E5EE3}"/>
              </a:ext>
            </a:extLst>
          </p:cNvPr>
          <p:cNvSpPr>
            <a:spLocks noGrp="1"/>
          </p:cNvSpPr>
          <p:nvPr>
            <p:ph type="sldNum" sz="quarter" idx="19"/>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8C5FEEA1-D3B3-B345-86F2-A406E6CE8AAB}" type="slidenum">
              <a:rPr lang="en-US"/>
              <a:pPr>
                <a:defRPr/>
              </a:pPr>
              <a:t>‹#›</a:t>
            </a:fld>
            <a:endParaRPr lang="en-US"/>
          </a:p>
        </p:txBody>
      </p:sp>
    </p:spTree>
    <p:extLst>
      <p:ext uri="{BB962C8B-B14F-4D97-AF65-F5344CB8AC3E}">
        <p14:creationId xmlns:p14="http://schemas.microsoft.com/office/powerpoint/2010/main" val="32248557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hree Image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565CD6A-8C09-3F41-B270-0D483461985A}"/>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10" name="Straight Connector 9">
            <a:extLst>
              <a:ext uri="{FF2B5EF4-FFF2-40B4-BE49-F238E27FC236}">
                <a16:creationId xmlns:a16="http://schemas.microsoft.com/office/drawing/2014/main" id="{99912480-CB02-1F40-9F51-D9FC0C913659}"/>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970" y="433624"/>
            <a:ext cx="7985285" cy="503636"/>
          </a:xfrm>
        </p:spPr>
        <p:txBody>
          <a:bodyPr>
            <a:noAutofit/>
          </a:bodyPr>
          <a:lstStyle>
            <a:lvl1pPr marL="0" indent="0">
              <a:lnSpc>
                <a:spcPts val="3615"/>
              </a:lnSpc>
              <a:spcBef>
                <a:spcPts val="0"/>
              </a:spcBef>
              <a:buNone/>
              <a:defRPr sz="3200" b="0" cap="all" baseline="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Picture Placeholder 3">
            <a:extLst>
              <a:ext uri="{FF2B5EF4-FFF2-40B4-BE49-F238E27FC236}">
                <a16:creationId xmlns:a16="http://schemas.microsoft.com/office/drawing/2014/main" id="{215EDD76-9439-8E42-8BDF-4213612E3CB0}"/>
              </a:ext>
            </a:extLst>
          </p:cNvPr>
          <p:cNvSpPr>
            <a:spLocks noGrp="1"/>
          </p:cNvSpPr>
          <p:nvPr>
            <p:ph type="pic" sz="quarter" idx="15"/>
          </p:nvPr>
        </p:nvSpPr>
        <p:spPr>
          <a:xfrm>
            <a:off x="578167" y="1188719"/>
            <a:ext cx="2497931" cy="2290199"/>
          </a:xfrm>
        </p:spPr>
        <p:txBody>
          <a:bodyPr/>
          <a:lstStyle/>
          <a:p>
            <a:pPr lvl="0"/>
            <a:r>
              <a:rPr lang="en-US" noProof="0"/>
              <a:t>Click icon to add picture</a:t>
            </a:r>
          </a:p>
        </p:txBody>
      </p:sp>
      <p:sp>
        <p:nvSpPr>
          <p:cNvPr id="25" name="Picture Placeholder 3">
            <a:extLst>
              <a:ext uri="{FF2B5EF4-FFF2-40B4-BE49-F238E27FC236}">
                <a16:creationId xmlns:a16="http://schemas.microsoft.com/office/drawing/2014/main" id="{662A7DAD-CD2D-7C42-9A96-47AF4E67B8C2}"/>
              </a:ext>
            </a:extLst>
          </p:cNvPr>
          <p:cNvSpPr>
            <a:spLocks noGrp="1"/>
          </p:cNvSpPr>
          <p:nvPr>
            <p:ph type="pic" sz="quarter" idx="18"/>
          </p:nvPr>
        </p:nvSpPr>
        <p:spPr>
          <a:xfrm>
            <a:off x="3216592" y="1188719"/>
            <a:ext cx="2497931" cy="2290193"/>
          </a:xfrm>
        </p:spPr>
        <p:txBody>
          <a:bodyPr/>
          <a:lstStyle/>
          <a:p>
            <a:pPr lvl="0"/>
            <a:r>
              <a:rPr lang="en-US" noProof="0"/>
              <a:t>Click icon to add picture</a:t>
            </a:r>
          </a:p>
        </p:txBody>
      </p:sp>
      <p:sp>
        <p:nvSpPr>
          <p:cNvPr id="28" name="Picture Placeholder 3">
            <a:extLst>
              <a:ext uri="{FF2B5EF4-FFF2-40B4-BE49-F238E27FC236}">
                <a16:creationId xmlns:a16="http://schemas.microsoft.com/office/drawing/2014/main" id="{77812102-EF6B-B14B-8CC4-C2D059291DD6}"/>
              </a:ext>
            </a:extLst>
          </p:cNvPr>
          <p:cNvSpPr>
            <a:spLocks noGrp="1"/>
          </p:cNvSpPr>
          <p:nvPr>
            <p:ph type="pic" sz="quarter" idx="21"/>
          </p:nvPr>
        </p:nvSpPr>
        <p:spPr>
          <a:xfrm>
            <a:off x="5855017" y="1188719"/>
            <a:ext cx="2497931" cy="2290169"/>
          </a:xfrm>
        </p:spPr>
        <p:txBody>
          <a:bodyPr/>
          <a:lstStyle/>
          <a:p>
            <a:pPr lvl="0"/>
            <a:r>
              <a:rPr lang="en-US" noProof="0"/>
              <a:t>Click icon to add picture</a:t>
            </a:r>
          </a:p>
        </p:txBody>
      </p:sp>
      <p:sp>
        <p:nvSpPr>
          <p:cNvPr id="5" name="Text Placeholder 4">
            <a:extLst>
              <a:ext uri="{FF2B5EF4-FFF2-40B4-BE49-F238E27FC236}">
                <a16:creationId xmlns:a16="http://schemas.microsoft.com/office/drawing/2014/main" id="{DECD7C18-B451-3242-B915-07619A3B10B2}"/>
              </a:ext>
            </a:extLst>
          </p:cNvPr>
          <p:cNvSpPr>
            <a:spLocks noGrp="1"/>
          </p:cNvSpPr>
          <p:nvPr>
            <p:ph type="body" sz="quarter" idx="22"/>
          </p:nvPr>
        </p:nvSpPr>
        <p:spPr>
          <a:xfrm>
            <a:off x="577850" y="3562350"/>
            <a:ext cx="2498725" cy="631825"/>
          </a:xfrm>
        </p:spPr>
        <p:txBody>
          <a:bodyPr>
            <a:noAutofit/>
          </a:bodyPr>
          <a:lstStyle>
            <a:lvl1pPr marL="0" indent="0">
              <a:buNone/>
              <a:defRPr sz="1400">
                <a:solidFill>
                  <a:schemeClr val="tx2"/>
                </a:solidFill>
              </a:defRPr>
            </a:lvl1pPr>
            <a:lvl2pPr marL="342900" indent="0">
              <a:buNone/>
              <a:defRPr sz="1400"/>
            </a:lvl2pPr>
            <a:lvl3pPr marL="685800" indent="0">
              <a:buNone/>
              <a:defRPr sz="1400"/>
            </a:lvl3pPr>
            <a:lvl4pPr marL="1028700" indent="0">
              <a:buNone/>
              <a:defRPr sz="1400"/>
            </a:lvl4pPr>
            <a:lvl5pPr marL="1371600" indent="0">
              <a:buNone/>
              <a:defRPr sz="1400"/>
            </a:lvl5pPr>
          </a:lstStyle>
          <a:p>
            <a:pPr lvl="0"/>
            <a:r>
              <a:rPr lang="en-US"/>
              <a:t>Click to edit Master text styles</a:t>
            </a:r>
          </a:p>
        </p:txBody>
      </p:sp>
      <p:sp>
        <p:nvSpPr>
          <p:cNvPr id="19" name="Text Placeholder 4">
            <a:extLst>
              <a:ext uri="{FF2B5EF4-FFF2-40B4-BE49-F238E27FC236}">
                <a16:creationId xmlns:a16="http://schemas.microsoft.com/office/drawing/2014/main" id="{436B1DF6-F58E-6F4E-8912-2BAC6471F4DA}"/>
              </a:ext>
            </a:extLst>
          </p:cNvPr>
          <p:cNvSpPr>
            <a:spLocks noGrp="1"/>
          </p:cNvSpPr>
          <p:nvPr>
            <p:ph type="body" sz="quarter" idx="23"/>
          </p:nvPr>
        </p:nvSpPr>
        <p:spPr>
          <a:xfrm>
            <a:off x="3215798" y="3562350"/>
            <a:ext cx="2498725" cy="631825"/>
          </a:xfrm>
        </p:spPr>
        <p:txBody>
          <a:bodyPr>
            <a:noAutofit/>
          </a:bodyPr>
          <a:lstStyle>
            <a:lvl1pPr marL="0" indent="0">
              <a:buNone/>
              <a:defRPr sz="1400">
                <a:solidFill>
                  <a:schemeClr val="tx2"/>
                </a:solidFill>
              </a:defRPr>
            </a:lvl1pPr>
            <a:lvl2pPr marL="342900" indent="0">
              <a:buNone/>
              <a:defRPr sz="1400"/>
            </a:lvl2pPr>
            <a:lvl3pPr marL="685800" indent="0">
              <a:buNone/>
              <a:defRPr sz="1400"/>
            </a:lvl3pPr>
            <a:lvl4pPr marL="1028700" indent="0">
              <a:buNone/>
              <a:defRPr sz="1400"/>
            </a:lvl4pPr>
            <a:lvl5pPr marL="1371600" indent="0">
              <a:buNone/>
              <a:defRPr sz="1400"/>
            </a:lvl5pPr>
          </a:lstStyle>
          <a:p>
            <a:pPr lvl="0"/>
            <a:r>
              <a:rPr lang="en-US"/>
              <a:t>Click to edit Master text styles</a:t>
            </a:r>
          </a:p>
        </p:txBody>
      </p:sp>
      <p:sp>
        <p:nvSpPr>
          <p:cNvPr id="20" name="Text Placeholder 4">
            <a:extLst>
              <a:ext uri="{FF2B5EF4-FFF2-40B4-BE49-F238E27FC236}">
                <a16:creationId xmlns:a16="http://schemas.microsoft.com/office/drawing/2014/main" id="{57538E09-0918-A94B-BF99-7E7DBC680EE3}"/>
              </a:ext>
            </a:extLst>
          </p:cNvPr>
          <p:cNvSpPr>
            <a:spLocks noGrp="1"/>
          </p:cNvSpPr>
          <p:nvPr>
            <p:ph type="body" sz="quarter" idx="24"/>
          </p:nvPr>
        </p:nvSpPr>
        <p:spPr>
          <a:xfrm>
            <a:off x="5854223" y="3562350"/>
            <a:ext cx="2498725" cy="631825"/>
          </a:xfrm>
        </p:spPr>
        <p:txBody>
          <a:bodyPr>
            <a:noAutofit/>
          </a:bodyPr>
          <a:lstStyle>
            <a:lvl1pPr marL="0" indent="0">
              <a:buNone/>
              <a:defRPr sz="1400">
                <a:solidFill>
                  <a:schemeClr val="tx2"/>
                </a:solidFill>
              </a:defRPr>
            </a:lvl1pPr>
            <a:lvl2pPr marL="342900" indent="0">
              <a:buNone/>
              <a:defRPr sz="1400"/>
            </a:lvl2pPr>
            <a:lvl3pPr marL="685800" indent="0">
              <a:buNone/>
              <a:defRPr sz="1400"/>
            </a:lvl3pPr>
            <a:lvl4pPr marL="1028700" indent="0">
              <a:buNone/>
              <a:defRPr sz="1400"/>
            </a:lvl4pPr>
            <a:lvl5pPr marL="1371600" indent="0">
              <a:buNone/>
              <a:defRPr sz="1400"/>
            </a:lvl5pPr>
          </a:lstStyle>
          <a:p>
            <a:pPr lvl="0"/>
            <a:r>
              <a:rPr lang="en-US"/>
              <a:t>Click to edit Master text styles</a:t>
            </a:r>
          </a:p>
        </p:txBody>
      </p:sp>
      <p:sp>
        <p:nvSpPr>
          <p:cNvPr id="11" name="Date Placeholder 12">
            <a:extLst>
              <a:ext uri="{FF2B5EF4-FFF2-40B4-BE49-F238E27FC236}">
                <a16:creationId xmlns:a16="http://schemas.microsoft.com/office/drawing/2014/main" id="{83911F9D-180A-1945-BFCE-8FC06318776D}"/>
              </a:ext>
            </a:extLst>
          </p:cNvPr>
          <p:cNvSpPr>
            <a:spLocks noGrp="1"/>
          </p:cNvSpPr>
          <p:nvPr>
            <p:ph type="dt" sz="half" idx="25"/>
          </p:nvPr>
        </p:nvSpPr>
        <p:spPr>
          <a:xfrm>
            <a:off x="6530975" y="4822825"/>
            <a:ext cx="1377950" cy="320675"/>
          </a:xfrm>
        </p:spPr>
        <p:txBody>
          <a:bodyPr/>
          <a:lstStyle>
            <a:lvl1pPr algn="r">
              <a:defRPr smtClean="0">
                <a:solidFill>
                  <a:schemeClr val="bg1"/>
                </a:solidFill>
              </a:defRPr>
            </a:lvl1pPr>
          </a:lstStyle>
          <a:p>
            <a:pPr>
              <a:defRPr/>
            </a:pPr>
            <a:fld id="{C960C2D9-7E76-4ED0-A814-94DF1481152D}" type="datetime4">
              <a:rPr lang="en-US" smtClean="0"/>
              <a:t>April 8, 2026</a:t>
            </a:fld>
            <a:endParaRPr lang="en-US"/>
          </a:p>
        </p:txBody>
      </p:sp>
      <p:sp>
        <p:nvSpPr>
          <p:cNvPr id="12" name="Footer Placeholder 13">
            <a:extLst>
              <a:ext uri="{FF2B5EF4-FFF2-40B4-BE49-F238E27FC236}">
                <a16:creationId xmlns:a16="http://schemas.microsoft.com/office/drawing/2014/main" id="{20922E3D-BF8B-A744-8078-6D7807891DAD}"/>
              </a:ext>
            </a:extLst>
          </p:cNvPr>
          <p:cNvSpPr>
            <a:spLocks noGrp="1"/>
          </p:cNvSpPr>
          <p:nvPr>
            <p:ph type="ftr" sz="quarter" idx="26"/>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13" name="Slide Number Placeholder 14">
            <a:extLst>
              <a:ext uri="{FF2B5EF4-FFF2-40B4-BE49-F238E27FC236}">
                <a16:creationId xmlns:a16="http://schemas.microsoft.com/office/drawing/2014/main" id="{07869964-4254-8241-9B75-E3481922B917}"/>
              </a:ext>
            </a:extLst>
          </p:cNvPr>
          <p:cNvSpPr>
            <a:spLocks noGrp="1"/>
          </p:cNvSpPr>
          <p:nvPr>
            <p:ph type="sldNum" sz="quarter" idx="27"/>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275194BC-8D79-D24E-B4DE-F825BDC63EFE}" type="slidenum">
              <a:rPr lang="en-US"/>
              <a:pPr>
                <a:defRPr/>
              </a:pPr>
              <a:t>‹#›</a:t>
            </a:fld>
            <a:endParaRPr lang="en-US"/>
          </a:p>
        </p:txBody>
      </p:sp>
    </p:spTree>
    <p:extLst>
      <p:ext uri="{BB962C8B-B14F-4D97-AF65-F5344CB8AC3E}">
        <p14:creationId xmlns:p14="http://schemas.microsoft.com/office/powerpoint/2010/main" val="34728839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nd Single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9D0FD6-5088-EF4D-998F-EC88DD962106}"/>
              </a:ext>
            </a:extLst>
          </p:cNvPr>
          <p:cNvSpPr/>
          <p:nvPr userDrawn="1"/>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7" name="Straight Connector 6">
            <a:extLst>
              <a:ext uri="{FF2B5EF4-FFF2-40B4-BE49-F238E27FC236}">
                <a16:creationId xmlns:a16="http://schemas.microsoft.com/office/drawing/2014/main" id="{EDB7B381-4CE3-704D-84C0-3920FDBF684B}"/>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970" y="433624"/>
            <a:ext cx="7985285" cy="503636"/>
          </a:xfrm>
        </p:spPr>
        <p:txBody>
          <a:bodyPr>
            <a:noAutofit/>
          </a:bodyPr>
          <a:lstStyle>
            <a:lvl1pPr marL="0" indent="0">
              <a:lnSpc>
                <a:spcPts val="3615"/>
              </a:lnSpc>
              <a:spcBef>
                <a:spcPts val="0"/>
              </a:spcBef>
              <a:buNone/>
              <a:defRPr sz="3200" b="0" cap="all" baseline="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28" name="Picture Placeholder 3">
            <a:extLst>
              <a:ext uri="{FF2B5EF4-FFF2-40B4-BE49-F238E27FC236}">
                <a16:creationId xmlns:a16="http://schemas.microsoft.com/office/drawing/2014/main" id="{77812102-EF6B-B14B-8CC4-C2D059291DD6}"/>
              </a:ext>
            </a:extLst>
          </p:cNvPr>
          <p:cNvSpPr>
            <a:spLocks noGrp="1"/>
          </p:cNvSpPr>
          <p:nvPr>
            <p:ph type="pic" sz="quarter" idx="21"/>
          </p:nvPr>
        </p:nvSpPr>
        <p:spPr>
          <a:xfrm>
            <a:off x="5966937" y="1188720"/>
            <a:ext cx="2497931" cy="3251899"/>
          </a:xfrm>
        </p:spPr>
        <p:txBody>
          <a:bodyPr/>
          <a:lstStyle/>
          <a:p>
            <a:pPr lvl="0"/>
            <a:r>
              <a:rPr lang="en-US" noProof="0"/>
              <a:t>Click icon to add picture</a:t>
            </a:r>
          </a:p>
        </p:txBody>
      </p:sp>
      <p:sp>
        <p:nvSpPr>
          <p:cNvPr id="6" name="Text Placeholder 5">
            <a:extLst>
              <a:ext uri="{FF2B5EF4-FFF2-40B4-BE49-F238E27FC236}">
                <a16:creationId xmlns:a16="http://schemas.microsoft.com/office/drawing/2014/main" id="{F53ED116-1B02-2942-BCA4-946710E78C7F}"/>
              </a:ext>
            </a:extLst>
          </p:cNvPr>
          <p:cNvSpPr>
            <a:spLocks noGrp="1"/>
          </p:cNvSpPr>
          <p:nvPr>
            <p:ph type="body" sz="quarter" idx="22"/>
          </p:nvPr>
        </p:nvSpPr>
        <p:spPr>
          <a:xfrm>
            <a:off x="577850" y="1188341"/>
            <a:ext cx="5260975" cy="3251898"/>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12">
            <a:extLst>
              <a:ext uri="{FF2B5EF4-FFF2-40B4-BE49-F238E27FC236}">
                <a16:creationId xmlns:a16="http://schemas.microsoft.com/office/drawing/2014/main" id="{9C720334-BAE8-B140-80CF-1734903DBAC8}"/>
              </a:ext>
            </a:extLst>
          </p:cNvPr>
          <p:cNvSpPr>
            <a:spLocks noGrp="1"/>
          </p:cNvSpPr>
          <p:nvPr>
            <p:ph type="dt" sz="half" idx="23"/>
          </p:nvPr>
        </p:nvSpPr>
        <p:spPr>
          <a:xfrm>
            <a:off x="6530975" y="4822825"/>
            <a:ext cx="1377950" cy="320675"/>
          </a:xfrm>
        </p:spPr>
        <p:txBody>
          <a:bodyPr/>
          <a:lstStyle>
            <a:lvl1pPr algn="r">
              <a:defRPr smtClean="0">
                <a:solidFill>
                  <a:schemeClr val="bg1"/>
                </a:solidFill>
              </a:defRPr>
            </a:lvl1pPr>
          </a:lstStyle>
          <a:p>
            <a:pPr>
              <a:defRPr/>
            </a:pPr>
            <a:fld id="{F07BFAF0-2138-4BFD-8CA5-2E3646BE213A}" type="datetime4">
              <a:rPr lang="en-US" smtClean="0"/>
              <a:t>April 8, 2026</a:t>
            </a:fld>
            <a:endParaRPr lang="en-US"/>
          </a:p>
        </p:txBody>
      </p:sp>
      <p:sp>
        <p:nvSpPr>
          <p:cNvPr id="10" name="Slide Number Placeholder 14">
            <a:extLst>
              <a:ext uri="{FF2B5EF4-FFF2-40B4-BE49-F238E27FC236}">
                <a16:creationId xmlns:a16="http://schemas.microsoft.com/office/drawing/2014/main" id="{6AD28353-CCDE-BD47-9987-C9FCB735759E}"/>
              </a:ext>
            </a:extLst>
          </p:cNvPr>
          <p:cNvSpPr>
            <a:spLocks noGrp="1"/>
          </p:cNvSpPr>
          <p:nvPr>
            <p:ph type="sldNum" sz="quarter" idx="25"/>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9F5B9436-6D62-A04F-B217-994E99AE9C8C}" type="slidenum">
              <a:rPr lang="en-US"/>
              <a:pPr>
                <a:defRPr/>
              </a:pPr>
              <a:t>‹#›</a:t>
            </a:fld>
            <a:endParaRPr lang="en-US"/>
          </a:p>
        </p:txBody>
      </p:sp>
    </p:spTree>
    <p:extLst>
      <p:ext uri="{BB962C8B-B14F-4D97-AF65-F5344CB8AC3E}">
        <p14:creationId xmlns:p14="http://schemas.microsoft.com/office/powerpoint/2010/main" val="19000042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0BA9357-790F-4242-87A6-4B8AD4D2A129}"/>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6" name="Straight Connector 5">
            <a:extLst>
              <a:ext uri="{FF2B5EF4-FFF2-40B4-BE49-F238E27FC236}">
                <a16:creationId xmlns:a16="http://schemas.microsoft.com/office/drawing/2014/main" id="{96D48EDA-C019-8B45-BDE4-EDDC1375D1B3}"/>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970" y="433624"/>
            <a:ext cx="7985285" cy="503636"/>
          </a:xfrm>
        </p:spPr>
        <p:txBody>
          <a:bodyPr>
            <a:noAutofit/>
          </a:bodyPr>
          <a:lstStyle>
            <a:lvl1pPr marL="0" indent="0">
              <a:lnSpc>
                <a:spcPts val="3615"/>
              </a:lnSpc>
              <a:spcBef>
                <a:spcPts val="0"/>
              </a:spcBef>
              <a:buNone/>
              <a:defRPr sz="3200" b="0" cap="all" baseline="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5" name="Table Placeholder 4">
            <a:extLst>
              <a:ext uri="{FF2B5EF4-FFF2-40B4-BE49-F238E27FC236}">
                <a16:creationId xmlns:a16="http://schemas.microsoft.com/office/drawing/2014/main" id="{AA319D96-AE2B-E94A-AF1E-7BCEC1536832}"/>
              </a:ext>
            </a:extLst>
          </p:cNvPr>
          <p:cNvSpPr>
            <a:spLocks noGrp="1"/>
          </p:cNvSpPr>
          <p:nvPr>
            <p:ph type="tbl" sz="quarter" idx="15"/>
          </p:nvPr>
        </p:nvSpPr>
        <p:spPr>
          <a:xfrm>
            <a:off x="532210" y="1143000"/>
            <a:ext cx="7985522" cy="3419475"/>
          </a:xfrm>
          <a:noFill/>
        </p:spPr>
        <p:txBody>
          <a:bodyPr/>
          <a:lstStyle>
            <a:lvl1pPr marL="0" indent="0">
              <a:buNone/>
              <a:defRPr/>
            </a:lvl1pPr>
          </a:lstStyle>
          <a:p>
            <a:pPr lvl="0"/>
            <a:r>
              <a:rPr lang="en-US" noProof="0"/>
              <a:t>Click icon to add table</a:t>
            </a:r>
          </a:p>
        </p:txBody>
      </p:sp>
      <p:sp>
        <p:nvSpPr>
          <p:cNvPr id="7" name="Date Placeholder 12">
            <a:extLst>
              <a:ext uri="{FF2B5EF4-FFF2-40B4-BE49-F238E27FC236}">
                <a16:creationId xmlns:a16="http://schemas.microsoft.com/office/drawing/2014/main" id="{79290141-9DF0-8644-ABB6-0CCE071FF256}"/>
              </a:ext>
            </a:extLst>
          </p:cNvPr>
          <p:cNvSpPr>
            <a:spLocks noGrp="1"/>
          </p:cNvSpPr>
          <p:nvPr>
            <p:ph type="dt" sz="half" idx="16"/>
          </p:nvPr>
        </p:nvSpPr>
        <p:spPr>
          <a:xfrm>
            <a:off x="6530975" y="4822825"/>
            <a:ext cx="1377950" cy="320675"/>
          </a:xfrm>
        </p:spPr>
        <p:txBody>
          <a:bodyPr/>
          <a:lstStyle>
            <a:lvl1pPr algn="r">
              <a:defRPr smtClean="0">
                <a:solidFill>
                  <a:schemeClr val="bg1"/>
                </a:solidFill>
              </a:defRPr>
            </a:lvl1pPr>
          </a:lstStyle>
          <a:p>
            <a:pPr>
              <a:defRPr/>
            </a:pPr>
            <a:fld id="{349A099B-6CDD-413F-B16C-B3EFD2251FDF}" type="datetime4">
              <a:rPr lang="en-US" smtClean="0"/>
              <a:t>April 8, 2026</a:t>
            </a:fld>
            <a:endParaRPr lang="en-US"/>
          </a:p>
        </p:txBody>
      </p:sp>
      <p:sp>
        <p:nvSpPr>
          <p:cNvPr id="9" name="Slide Number Placeholder 14">
            <a:extLst>
              <a:ext uri="{FF2B5EF4-FFF2-40B4-BE49-F238E27FC236}">
                <a16:creationId xmlns:a16="http://schemas.microsoft.com/office/drawing/2014/main" id="{6C36DAD3-D371-064C-97BA-4DBE7879586F}"/>
              </a:ext>
            </a:extLst>
          </p:cNvPr>
          <p:cNvSpPr>
            <a:spLocks noGrp="1"/>
          </p:cNvSpPr>
          <p:nvPr>
            <p:ph type="sldNum" sz="quarter" idx="18"/>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D700705C-C8EC-3649-BC10-DB47797E96DB}" type="slidenum">
              <a:rPr lang="en-US"/>
              <a:pPr>
                <a:defRPr/>
              </a:pPr>
              <a:t>‹#›</a:t>
            </a:fld>
            <a:endParaRPr lang="en-US"/>
          </a:p>
        </p:txBody>
      </p:sp>
    </p:spTree>
    <p:extLst>
      <p:ext uri="{BB962C8B-B14F-4D97-AF65-F5344CB8AC3E}">
        <p14:creationId xmlns:p14="http://schemas.microsoft.com/office/powerpoint/2010/main" val="15278201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ubble Char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4CF4C62-4442-124E-84A0-EAF9DDBF12E1}"/>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10" name="Straight Connector 9">
            <a:extLst>
              <a:ext uri="{FF2B5EF4-FFF2-40B4-BE49-F238E27FC236}">
                <a16:creationId xmlns:a16="http://schemas.microsoft.com/office/drawing/2014/main" id="{93E62387-0F3A-0547-B220-A1D0692DD491}"/>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AEC9100C-C2BF-7640-83D8-A80055E7D32F}"/>
              </a:ext>
            </a:extLst>
          </p:cNvPr>
          <p:cNvSpPr/>
          <p:nvPr/>
        </p:nvSpPr>
        <p:spPr>
          <a:xfrm>
            <a:off x="577850" y="1157288"/>
            <a:ext cx="2828925" cy="282892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13" name="Oval 12">
            <a:extLst>
              <a:ext uri="{FF2B5EF4-FFF2-40B4-BE49-F238E27FC236}">
                <a16:creationId xmlns:a16="http://schemas.microsoft.com/office/drawing/2014/main" id="{A90AC34D-4B6A-574F-8E62-02E75035C453}"/>
              </a:ext>
            </a:extLst>
          </p:cNvPr>
          <p:cNvSpPr/>
          <p:nvPr/>
        </p:nvSpPr>
        <p:spPr>
          <a:xfrm>
            <a:off x="3702050" y="1697038"/>
            <a:ext cx="2289175" cy="228917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14" name="Oval 13">
            <a:extLst>
              <a:ext uri="{FF2B5EF4-FFF2-40B4-BE49-F238E27FC236}">
                <a16:creationId xmlns:a16="http://schemas.microsoft.com/office/drawing/2014/main" id="{F4B15BCC-055F-8D45-ABA9-A99021EAE06A}"/>
              </a:ext>
            </a:extLst>
          </p:cNvPr>
          <p:cNvSpPr/>
          <p:nvPr/>
        </p:nvSpPr>
        <p:spPr>
          <a:xfrm>
            <a:off x="6435725" y="2278063"/>
            <a:ext cx="1708150" cy="170815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970" y="433624"/>
            <a:ext cx="8196394" cy="503636"/>
          </a:xfrm>
        </p:spPr>
        <p:txBody>
          <a:bodyPr>
            <a:noAutofit/>
          </a:bodyPr>
          <a:lstStyle>
            <a:lvl1pPr marL="0" indent="0">
              <a:lnSpc>
                <a:spcPts val="3615"/>
              </a:lnSpc>
              <a:spcBef>
                <a:spcPts val="0"/>
              </a:spcBef>
              <a:buNone/>
              <a:defRPr sz="3300" b="0" cap="all" baseline="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2" name="Text Placeholder 37">
            <a:extLst>
              <a:ext uri="{FF2B5EF4-FFF2-40B4-BE49-F238E27FC236}">
                <a16:creationId xmlns:a16="http://schemas.microsoft.com/office/drawing/2014/main" id="{7D726171-8AAA-C34C-B455-103EBB04DA99}"/>
              </a:ext>
            </a:extLst>
          </p:cNvPr>
          <p:cNvSpPr>
            <a:spLocks noGrp="1"/>
          </p:cNvSpPr>
          <p:nvPr>
            <p:ph type="body" sz="quarter" idx="20"/>
          </p:nvPr>
        </p:nvSpPr>
        <p:spPr>
          <a:xfrm>
            <a:off x="642607" y="2188371"/>
            <a:ext cx="2700046" cy="766759"/>
          </a:xfrm>
        </p:spPr>
        <p:txBody>
          <a:bodyPr>
            <a:noAutofit/>
          </a:bodyPr>
          <a:lstStyle>
            <a:lvl1pPr marL="0" indent="0" algn="ctr">
              <a:buFontTx/>
              <a:buNone/>
              <a:defRPr sz="6600" b="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16" name="Text Placeholder 37">
            <a:extLst>
              <a:ext uri="{FF2B5EF4-FFF2-40B4-BE49-F238E27FC236}">
                <a16:creationId xmlns:a16="http://schemas.microsoft.com/office/drawing/2014/main" id="{3913D794-22EE-3F4E-99A0-CDA9A53B462B}"/>
              </a:ext>
            </a:extLst>
          </p:cNvPr>
          <p:cNvSpPr>
            <a:spLocks noGrp="1"/>
          </p:cNvSpPr>
          <p:nvPr>
            <p:ph type="body" sz="quarter" idx="21"/>
          </p:nvPr>
        </p:nvSpPr>
        <p:spPr>
          <a:xfrm>
            <a:off x="3786993" y="2574439"/>
            <a:ext cx="2128033" cy="625958"/>
          </a:xfrm>
        </p:spPr>
        <p:txBody>
          <a:bodyPr>
            <a:noAutofit/>
          </a:bodyPr>
          <a:lstStyle>
            <a:lvl1pPr marL="0" indent="0" algn="ctr">
              <a:buFontTx/>
              <a:buNone/>
              <a:defRPr sz="4950" b="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17" name="Text Placeholder 37">
            <a:extLst>
              <a:ext uri="{FF2B5EF4-FFF2-40B4-BE49-F238E27FC236}">
                <a16:creationId xmlns:a16="http://schemas.microsoft.com/office/drawing/2014/main" id="{1308C08B-94CA-164F-92B1-87316B57A2E4}"/>
              </a:ext>
            </a:extLst>
          </p:cNvPr>
          <p:cNvSpPr>
            <a:spLocks noGrp="1"/>
          </p:cNvSpPr>
          <p:nvPr>
            <p:ph type="body" sz="quarter" idx="22"/>
          </p:nvPr>
        </p:nvSpPr>
        <p:spPr>
          <a:xfrm>
            <a:off x="6435564" y="2924242"/>
            <a:ext cx="1708311" cy="471422"/>
          </a:xfrm>
        </p:spPr>
        <p:txBody>
          <a:bodyPr>
            <a:noAutofit/>
          </a:bodyPr>
          <a:lstStyle>
            <a:lvl1pPr marL="0" indent="0" algn="ctr">
              <a:buFontTx/>
              <a:buNone/>
              <a:defRPr sz="3600" b="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18" name="Text Placeholder 28">
            <a:extLst>
              <a:ext uri="{FF2B5EF4-FFF2-40B4-BE49-F238E27FC236}">
                <a16:creationId xmlns:a16="http://schemas.microsoft.com/office/drawing/2014/main" id="{89D36BA5-8E9A-0645-8DD3-40854B14F9D4}"/>
              </a:ext>
            </a:extLst>
          </p:cNvPr>
          <p:cNvSpPr>
            <a:spLocks noGrp="1"/>
          </p:cNvSpPr>
          <p:nvPr>
            <p:ph type="body" sz="quarter" idx="15"/>
          </p:nvPr>
        </p:nvSpPr>
        <p:spPr>
          <a:xfrm>
            <a:off x="642606" y="4101938"/>
            <a:ext cx="2700046" cy="320040"/>
          </a:xfrm>
        </p:spPr>
        <p:txBody>
          <a:bodyPr>
            <a:noAutofit/>
          </a:bodyPr>
          <a:lstStyle>
            <a:lvl1pPr marL="0" indent="0" algn="ctr">
              <a:buFontTx/>
              <a:buNone/>
              <a:defRPr sz="1500">
                <a:solidFill>
                  <a:schemeClr val="accent3"/>
                </a:solidFill>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19" name="Text Placeholder 28">
            <a:extLst>
              <a:ext uri="{FF2B5EF4-FFF2-40B4-BE49-F238E27FC236}">
                <a16:creationId xmlns:a16="http://schemas.microsoft.com/office/drawing/2014/main" id="{B0E87BB4-7546-7A4E-854B-160EFD45E62A}"/>
              </a:ext>
            </a:extLst>
          </p:cNvPr>
          <p:cNvSpPr>
            <a:spLocks noGrp="1"/>
          </p:cNvSpPr>
          <p:nvPr>
            <p:ph type="body" sz="quarter" idx="23"/>
          </p:nvPr>
        </p:nvSpPr>
        <p:spPr>
          <a:xfrm>
            <a:off x="3701890" y="4101938"/>
            <a:ext cx="2289335" cy="320040"/>
          </a:xfrm>
        </p:spPr>
        <p:txBody>
          <a:bodyPr>
            <a:noAutofit/>
          </a:bodyPr>
          <a:lstStyle>
            <a:lvl1pPr marL="0" indent="0" algn="ctr">
              <a:buFontTx/>
              <a:buNone/>
              <a:defRPr sz="1500">
                <a:solidFill>
                  <a:schemeClr val="accent3"/>
                </a:solidFill>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20" name="Text Placeholder 28">
            <a:extLst>
              <a:ext uri="{FF2B5EF4-FFF2-40B4-BE49-F238E27FC236}">
                <a16:creationId xmlns:a16="http://schemas.microsoft.com/office/drawing/2014/main" id="{94891633-E3E9-F84D-A383-4938CB70AF03}"/>
              </a:ext>
            </a:extLst>
          </p:cNvPr>
          <p:cNvSpPr>
            <a:spLocks noGrp="1"/>
          </p:cNvSpPr>
          <p:nvPr>
            <p:ph type="body" sz="quarter" idx="24"/>
          </p:nvPr>
        </p:nvSpPr>
        <p:spPr>
          <a:xfrm>
            <a:off x="6435565" y="4101938"/>
            <a:ext cx="1708311" cy="320040"/>
          </a:xfrm>
        </p:spPr>
        <p:txBody>
          <a:bodyPr>
            <a:noAutofit/>
          </a:bodyPr>
          <a:lstStyle>
            <a:lvl1pPr marL="0" indent="0" algn="ctr">
              <a:buFontTx/>
              <a:buNone/>
              <a:defRPr sz="1500">
                <a:solidFill>
                  <a:schemeClr val="accent3"/>
                </a:solidFill>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15" name="Date Placeholder 12">
            <a:extLst>
              <a:ext uri="{FF2B5EF4-FFF2-40B4-BE49-F238E27FC236}">
                <a16:creationId xmlns:a16="http://schemas.microsoft.com/office/drawing/2014/main" id="{7615A4FA-06AC-E24A-AB3F-B2881B6018C8}"/>
              </a:ext>
            </a:extLst>
          </p:cNvPr>
          <p:cNvSpPr>
            <a:spLocks noGrp="1"/>
          </p:cNvSpPr>
          <p:nvPr>
            <p:ph type="dt" sz="half" idx="25"/>
          </p:nvPr>
        </p:nvSpPr>
        <p:spPr>
          <a:xfrm>
            <a:off x="6530975" y="4822825"/>
            <a:ext cx="1377950" cy="320675"/>
          </a:xfrm>
        </p:spPr>
        <p:txBody>
          <a:bodyPr/>
          <a:lstStyle>
            <a:lvl1pPr algn="r">
              <a:defRPr smtClean="0">
                <a:solidFill>
                  <a:schemeClr val="bg1"/>
                </a:solidFill>
              </a:defRPr>
            </a:lvl1pPr>
          </a:lstStyle>
          <a:p>
            <a:pPr>
              <a:defRPr/>
            </a:pPr>
            <a:fld id="{DC31ACD3-6F06-4C53-8DC4-A216C7E38C29}" type="datetime4">
              <a:rPr lang="en-US" smtClean="0"/>
              <a:t>April 8, 2026</a:t>
            </a:fld>
            <a:endParaRPr lang="en-US"/>
          </a:p>
        </p:txBody>
      </p:sp>
      <p:sp>
        <p:nvSpPr>
          <p:cNvPr id="21" name="Footer Placeholder 13">
            <a:extLst>
              <a:ext uri="{FF2B5EF4-FFF2-40B4-BE49-F238E27FC236}">
                <a16:creationId xmlns:a16="http://schemas.microsoft.com/office/drawing/2014/main" id="{A0119C42-7537-7F4C-B582-5A2659137BFA}"/>
              </a:ext>
            </a:extLst>
          </p:cNvPr>
          <p:cNvSpPr>
            <a:spLocks noGrp="1"/>
          </p:cNvSpPr>
          <p:nvPr>
            <p:ph type="ftr" sz="quarter" idx="26"/>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22" name="Slide Number Placeholder 14">
            <a:extLst>
              <a:ext uri="{FF2B5EF4-FFF2-40B4-BE49-F238E27FC236}">
                <a16:creationId xmlns:a16="http://schemas.microsoft.com/office/drawing/2014/main" id="{2CC013D9-851F-2445-84F7-CCBF725521FC}"/>
              </a:ext>
            </a:extLst>
          </p:cNvPr>
          <p:cNvSpPr>
            <a:spLocks noGrp="1"/>
          </p:cNvSpPr>
          <p:nvPr>
            <p:ph type="sldNum" sz="quarter" idx="27"/>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57A2027E-A533-5C4C-AEDA-6423397851AB}" type="slidenum">
              <a:rPr lang="en-US"/>
              <a:pPr>
                <a:defRPr/>
              </a:pPr>
              <a:t>‹#›</a:t>
            </a:fld>
            <a:endParaRPr lang="en-US"/>
          </a:p>
        </p:txBody>
      </p:sp>
    </p:spTree>
    <p:extLst>
      <p:ext uri="{BB962C8B-B14F-4D97-AF65-F5344CB8AC3E}">
        <p14:creationId xmlns:p14="http://schemas.microsoft.com/office/powerpoint/2010/main" val="26761675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6F6BC57-4E09-9B44-9552-56B2AAB788DE}"/>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7" name="Straight Connector 6">
            <a:extLst>
              <a:ext uri="{FF2B5EF4-FFF2-40B4-BE49-F238E27FC236}">
                <a16:creationId xmlns:a16="http://schemas.microsoft.com/office/drawing/2014/main" id="{62481D3D-9D19-B84C-80DB-CFB6B6C783DD}"/>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970" y="433624"/>
            <a:ext cx="7985285" cy="503636"/>
          </a:xfrm>
        </p:spPr>
        <p:txBody>
          <a:bodyPr>
            <a:noAutofit/>
          </a:bodyPr>
          <a:lstStyle>
            <a:lvl1pPr marL="0" indent="0">
              <a:lnSpc>
                <a:spcPts val="3615"/>
              </a:lnSpc>
              <a:spcBef>
                <a:spcPts val="0"/>
              </a:spcBef>
              <a:buNone/>
              <a:defRPr sz="3300" b="0" cap="all" baseline="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8" name="Text Placeholder 28">
            <a:extLst>
              <a:ext uri="{FF2B5EF4-FFF2-40B4-BE49-F238E27FC236}">
                <a16:creationId xmlns:a16="http://schemas.microsoft.com/office/drawing/2014/main" id="{89D36BA5-8E9A-0645-8DD3-40854B14F9D4}"/>
              </a:ext>
            </a:extLst>
          </p:cNvPr>
          <p:cNvSpPr>
            <a:spLocks noGrp="1"/>
          </p:cNvSpPr>
          <p:nvPr>
            <p:ph type="body" sz="quarter" idx="15"/>
          </p:nvPr>
        </p:nvSpPr>
        <p:spPr>
          <a:xfrm>
            <a:off x="531971" y="3920490"/>
            <a:ext cx="5459015" cy="632460"/>
          </a:xfrm>
        </p:spPr>
        <p:txBody>
          <a:bodyPr>
            <a:noAutofit/>
          </a:bodyPr>
          <a:lstStyle>
            <a:lvl1pPr marL="0" indent="0" algn="l">
              <a:buFontTx/>
              <a:buNone/>
              <a:defRPr sz="1500">
                <a:solidFill>
                  <a:schemeClr val="tx2"/>
                </a:solidFill>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5" name="Chart Placeholder 4">
            <a:extLst>
              <a:ext uri="{FF2B5EF4-FFF2-40B4-BE49-F238E27FC236}">
                <a16:creationId xmlns:a16="http://schemas.microsoft.com/office/drawing/2014/main" id="{324C55E9-2B52-AC47-A03A-E48884797D39}"/>
              </a:ext>
            </a:extLst>
          </p:cNvPr>
          <p:cNvSpPr>
            <a:spLocks noGrp="1"/>
          </p:cNvSpPr>
          <p:nvPr>
            <p:ph type="chart" sz="quarter" idx="25"/>
          </p:nvPr>
        </p:nvSpPr>
        <p:spPr>
          <a:xfrm>
            <a:off x="532210" y="1152525"/>
            <a:ext cx="5459015" cy="2505075"/>
          </a:xfrm>
        </p:spPr>
        <p:txBody>
          <a:bodyPr/>
          <a:lstStyle/>
          <a:p>
            <a:pPr lvl="0"/>
            <a:r>
              <a:rPr lang="en-US" noProof="0"/>
              <a:t>Click icon to add chart</a:t>
            </a:r>
          </a:p>
        </p:txBody>
      </p:sp>
      <p:sp>
        <p:nvSpPr>
          <p:cNvPr id="21" name="Text Placeholder 28">
            <a:extLst>
              <a:ext uri="{FF2B5EF4-FFF2-40B4-BE49-F238E27FC236}">
                <a16:creationId xmlns:a16="http://schemas.microsoft.com/office/drawing/2014/main" id="{A77C1162-F716-9744-9187-273EB270BD5A}"/>
              </a:ext>
            </a:extLst>
          </p:cNvPr>
          <p:cNvSpPr>
            <a:spLocks noGrp="1"/>
          </p:cNvSpPr>
          <p:nvPr>
            <p:ph type="body" sz="quarter" idx="26"/>
          </p:nvPr>
        </p:nvSpPr>
        <p:spPr>
          <a:xfrm>
            <a:off x="6248401" y="1163955"/>
            <a:ext cx="2268855" cy="632460"/>
          </a:xfrm>
        </p:spPr>
        <p:txBody>
          <a:bodyPr>
            <a:noAutofit/>
          </a:bodyPr>
          <a:lstStyle>
            <a:lvl1pPr marL="0" indent="0" algn="ctr">
              <a:buFontTx/>
              <a:buNone/>
              <a:defRPr sz="1500">
                <a:solidFill>
                  <a:schemeClr val="tx2"/>
                </a:solidFill>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8" name="Date Placeholder 12">
            <a:extLst>
              <a:ext uri="{FF2B5EF4-FFF2-40B4-BE49-F238E27FC236}">
                <a16:creationId xmlns:a16="http://schemas.microsoft.com/office/drawing/2014/main" id="{944AB6A0-23D8-504A-860D-5A0BDE1A3121}"/>
              </a:ext>
            </a:extLst>
          </p:cNvPr>
          <p:cNvSpPr>
            <a:spLocks noGrp="1"/>
          </p:cNvSpPr>
          <p:nvPr>
            <p:ph type="dt" sz="half" idx="27"/>
          </p:nvPr>
        </p:nvSpPr>
        <p:spPr>
          <a:xfrm>
            <a:off x="6530975" y="4822825"/>
            <a:ext cx="1377950" cy="320675"/>
          </a:xfrm>
        </p:spPr>
        <p:txBody>
          <a:bodyPr/>
          <a:lstStyle>
            <a:lvl1pPr algn="r">
              <a:defRPr smtClean="0">
                <a:solidFill>
                  <a:schemeClr val="bg1"/>
                </a:solidFill>
              </a:defRPr>
            </a:lvl1pPr>
          </a:lstStyle>
          <a:p>
            <a:pPr>
              <a:defRPr/>
            </a:pPr>
            <a:fld id="{D37CE22C-E7D8-4848-A215-8158F7C0C11C}" type="datetime4">
              <a:rPr lang="en-US" smtClean="0"/>
              <a:t>April 8, 2026</a:t>
            </a:fld>
            <a:endParaRPr lang="en-US"/>
          </a:p>
        </p:txBody>
      </p:sp>
      <p:sp>
        <p:nvSpPr>
          <p:cNvPr id="9" name="Footer Placeholder 13">
            <a:extLst>
              <a:ext uri="{FF2B5EF4-FFF2-40B4-BE49-F238E27FC236}">
                <a16:creationId xmlns:a16="http://schemas.microsoft.com/office/drawing/2014/main" id="{2382A33C-D942-A044-9481-E2D45F7098DB}"/>
              </a:ext>
            </a:extLst>
          </p:cNvPr>
          <p:cNvSpPr>
            <a:spLocks noGrp="1"/>
          </p:cNvSpPr>
          <p:nvPr>
            <p:ph type="ftr" sz="quarter" idx="28"/>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10" name="Slide Number Placeholder 14">
            <a:extLst>
              <a:ext uri="{FF2B5EF4-FFF2-40B4-BE49-F238E27FC236}">
                <a16:creationId xmlns:a16="http://schemas.microsoft.com/office/drawing/2014/main" id="{147C5D65-4A17-3A41-ADB7-406B6054CC2B}"/>
              </a:ext>
            </a:extLst>
          </p:cNvPr>
          <p:cNvSpPr>
            <a:spLocks noGrp="1"/>
          </p:cNvSpPr>
          <p:nvPr>
            <p:ph type="sldNum" sz="quarter" idx="29"/>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75C0595B-17BB-5743-9858-781BB5EB2632}" type="slidenum">
              <a:rPr lang="en-US"/>
              <a:pPr>
                <a:defRPr/>
              </a:pPr>
              <a:t>‹#›</a:t>
            </a:fld>
            <a:endParaRPr lang="en-US"/>
          </a:p>
        </p:txBody>
      </p:sp>
    </p:spTree>
    <p:extLst>
      <p:ext uri="{BB962C8B-B14F-4D97-AF65-F5344CB8AC3E}">
        <p14:creationId xmlns:p14="http://schemas.microsoft.com/office/powerpoint/2010/main" val="58420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con + Columns">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2DF0F08-5645-9947-8687-CD82E34725A4}"/>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13" name="Straight Connector 12">
            <a:extLst>
              <a:ext uri="{FF2B5EF4-FFF2-40B4-BE49-F238E27FC236}">
                <a16:creationId xmlns:a16="http://schemas.microsoft.com/office/drawing/2014/main" id="{F51BD3E0-6B60-3140-B153-2E3B725DB397}"/>
              </a:ext>
            </a:extLst>
          </p:cNvPr>
          <p:cNvCxnSpPr/>
          <p:nvPr/>
        </p:nvCxnSpPr>
        <p:spPr>
          <a:xfrm>
            <a:off x="577850" y="955675"/>
            <a:ext cx="7886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1485359D-BF3B-A146-A81A-8BBD63CFBE6E}"/>
              </a:ext>
            </a:extLst>
          </p:cNvPr>
          <p:cNvSpPr/>
          <p:nvPr/>
        </p:nvSpPr>
        <p:spPr>
          <a:xfrm>
            <a:off x="558800" y="1395413"/>
            <a:ext cx="739775" cy="7397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15" name="Oval 14">
            <a:extLst>
              <a:ext uri="{FF2B5EF4-FFF2-40B4-BE49-F238E27FC236}">
                <a16:creationId xmlns:a16="http://schemas.microsoft.com/office/drawing/2014/main" id="{CB1352F3-527F-AD49-A18A-D3A4F7A91546}"/>
              </a:ext>
            </a:extLst>
          </p:cNvPr>
          <p:cNvSpPr/>
          <p:nvPr/>
        </p:nvSpPr>
        <p:spPr>
          <a:xfrm>
            <a:off x="2438400" y="1395413"/>
            <a:ext cx="739775" cy="7397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18" name="Oval 17">
            <a:extLst>
              <a:ext uri="{FF2B5EF4-FFF2-40B4-BE49-F238E27FC236}">
                <a16:creationId xmlns:a16="http://schemas.microsoft.com/office/drawing/2014/main" id="{6846DDC9-DDAF-B94C-AD83-79848FE4A5E8}"/>
              </a:ext>
            </a:extLst>
          </p:cNvPr>
          <p:cNvSpPr/>
          <p:nvPr/>
        </p:nvSpPr>
        <p:spPr>
          <a:xfrm>
            <a:off x="4305300" y="1366838"/>
            <a:ext cx="739775" cy="7397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20" name="Oval 19">
            <a:extLst>
              <a:ext uri="{FF2B5EF4-FFF2-40B4-BE49-F238E27FC236}">
                <a16:creationId xmlns:a16="http://schemas.microsoft.com/office/drawing/2014/main" id="{E61F65F4-FA6B-AD40-B235-425AE24B8500}"/>
              </a:ext>
            </a:extLst>
          </p:cNvPr>
          <p:cNvSpPr/>
          <p:nvPr/>
        </p:nvSpPr>
        <p:spPr>
          <a:xfrm>
            <a:off x="6197600" y="1366838"/>
            <a:ext cx="739775" cy="7397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970" y="433624"/>
            <a:ext cx="7985285" cy="503636"/>
          </a:xfrm>
        </p:spPr>
        <p:txBody>
          <a:bodyPr>
            <a:noAutofit/>
          </a:bodyPr>
          <a:lstStyle>
            <a:lvl1pPr marL="0" indent="0">
              <a:lnSpc>
                <a:spcPts val="3615"/>
              </a:lnSpc>
              <a:spcBef>
                <a:spcPts val="0"/>
              </a:spcBef>
              <a:buNone/>
              <a:defRPr sz="3300" b="0" cap="all"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2" name="Text Placeholder 28">
            <a:extLst>
              <a:ext uri="{FF2B5EF4-FFF2-40B4-BE49-F238E27FC236}">
                <a16:creationId xmlns:a16="http://schemas.microsoft.com/office/drawing/2014/main" id="{8D281606-0CA0-CE41-AE0E-1426062C1D79}"/>
              </a:ext>
            </a:extLst>
          </p:cNvPr>
          <p:cNvSpPr>
            <a:spLocks noGrp="1"/>
          </p:cNvSpPr>
          <p:nvPr>
            <p:ph type="body" sz="quarter" idx="15"/>
          </p:nvPr>
        </p:nvSpPr>
        <p:spPr>
          <a:xfrm>
            <a:off x="546736" y="2616569"/>
            <a:ext cx="1385432" cy="561975"/>
          </a:xfrm>
        </p:spPr>
        <p:txBody>
          <a:bodyPr>
            <a:noAutofit/>
          </a:bodyPr>
          <a:lstStyle>
            <a:lvl1pPr marL="0" indent="0" algn="l">
              <a:lnSpc>
                <a:spcPts val="1230"/>
              </a:lnSpc>
              <a:buFontTx/>
              <a:buNone/>
              <a:defRPr lang="en-US" sz="900" b="0" i="0" smtClean="0">
                <a:solidFill>
                  <a:schemeClr val="bg1"/>
                </a:solidFill>
                <a:effectLst/>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16" name="Text Placeholder 37">
            <a:extLst>
              <a:ext uri="{FF2B5EF4-FFF2-40B4-BE49-F238E27FC236}">
                <a16:creationId xmlns:a16="http://schemas.microsoft.com/office/drawing/2014/main" id="{AA6473F8-F2B4-974D-81CB-A8D0F41BDAFC}"/>
              </a:ext>
            </a:extLst>
          </p:cNvPr>
          <p:cNvSpPr>
            <a:spLocks noGrp="1"/>
          </p:cNvSpPr>
          <p:nvPr>
            <p:ph type="body" sz="quarter" idx="20"/>
          </p:nvPr>
        </p:nvSpPr>
        <p:spPr>
          <a:xfrm>
            <a:off x="546735" y="2245064"/>
            <a:ext cx="1385432" cy="364639"/>
          </a:xfrm>
        </p:spPr>
        <p:txBody>
          <a:bodyPr>
            <a:noAutofit/>
          </a:bodyPr>
          <a:lstStyle>
            <a:lvl1pPr marL="0" indent="0" algn="l">
              <a:buFontTx/>
              <a:buNone/>
              <a:defRPr sz="1350" b="1">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17" name="Text Placeholder 28">
            <a:extLst>
              <a:ext uri="{FF2B5EF4-FFF2-40B4-BE49-F238E27FC236}">
                <a16:creationId xmlns:a16="http://schemas.microsoft.com/office/drawing/2014/main" id="{87CA7B4C-5909-0F4D-955E-73772FE20DC0}"/>
              </a:ext>
            </a:extLst>
          </p:cNvPr>
          <p:cNvSpPr>
            <a:spLocks noGrp="1"/>
          </p:cNvSpPr>
          <p:nvPr>
            <p:ph type="body" sz="quarter" idx="21"/>
          </p:nvPr>
        </p:nvSpPr>
        <p:spPr>
          <a:xfrm>
            <a:off x="2426225" y="2616569"/>
            <a:ext cx="1385432" cy="561975"/>
          </a:xfrm>
        </p:spPr>
        <p:txBody>
          <a:bodyPr>
            <a:noAutofit/>
          </a:bodyPr>
          <a:lstStyle>
            <a:lvl1pPr marL="0" indent="0" algn="l">
              <a:lnSpc>
                <a:spcPts val="1230"/>
              </a:lnSpc>
              <a:buFontTx/>
              <a:buNone/>
              <a:defRPr lang="en-US" sz="900" b="0" i="0" smtClean="0">
                <a:solidFill>
                  <a:schemeClr val="bg1"/>
                </a:solidFill>
                <a:effectLst/>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19" name="Text Placeholder 37">
            <a:extLst>
              <a:ext uri="{FF2B5EF4-FFF2-40B4-BE49-F238E27FC236}">
                <a16:creationId xmlns:a16="http://schemas.microsoft.com/office/drawing/2014/main" id="{52233041-064E-6B40-97B6-4DFBA652E01F}"/>
              </a:ext>
            </a:extLst>
          </p:cNvPr>
          <p:cNvSpPr>
            <a:spLocks noGrp="1"/>
          </p:cNvSpPr>
          <p:nvPr>
            <p:ph type="body" sz="quarter" idx="22"/>
          </p:nvPr>
        </p:nvSpPr>
        <p:spPr>
          <a:xfrm>
            <a:off x="2426224" y="2245064"/>
            <a:ext cx="1385432" cy="364639"/>
          </a:xfrm>
        </p:spPr>
        <p:txBody>
          <a:bodyPr>
            <a:noAutofit/>
          </a:bodyPr>
          <a:lstStyle>
            <a:lvl1pPr marL="0" indent="0" algn="l">
              <a:buFontTx/>
              <a:buNone/>
              <a:defRPr sz="1350" b="1">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22" name="Text Placeholder 28">
            <a:extLst>
              <a:ext uri="{FF2B5EF4-FFF2-40B4-BE49-F238E27FC236}">
                <a16:creationId xmlns:a16="http://schemas.microsoft.com/office/drawing/2014/main" id="{8325C45D-876F-7546-B144-187938BE7574}"/>
              </a:ext>
            </a:extLst>
          </p:cNvPr>
          <p:cNvSpPr>
            <a:spLocks noGrp="1"/>
          </p:cNvSpPr>
          <p:nvPr>
            <p:ph type="body" sz="quarter" idx="23"/>
          </p:nvPr>
        </p:nvSpPr>
        <p:spPr>
          <a:xfrm>
            <a:off x="4293021" y="2589043"/>
            <a:ext cx="1385432" cy="561975"/>
          </a:xfrm>
        </p:spPr>
        <p:txBody>
          <a:bodyPr>
            <a:noAutofit/>
          </a:bodyPr>
          <a:lstStyle>
            <a:lvl1pPr marL="0" indent="0" algn="l">
              <a:lnSpc>
                <a:spcPts val="1230"/>
              </a:lnSpc>
              <a:buFontTx/>
              <a:buNone/>
              <a:defRPr lang="en-US" sz="900" b="0" i="0" smtClean="0">
                <a:solidFill>
                  <a:schemeClr val="bg1"/>
                </a:solidFill>
                <a:effectLst/>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23" name="Text Placeholder 37">
            <a:extLst>
              <a:ext uri="{FF2B5EF4-FFF2-40B4-BE49-F238E27FC236}">
                <a16:creationId xmlns:a16="http://schemas.microsoft.com/office/drawing/2014/main" id="{ADBEDE79-93EC-7346-90F6-FD20F9D611EF}"/>
              </a:ext>
            </a:extLst>
          </p:cNvPr>
          <p:cNvSpPr>
            <a:spLocks noGrp="1"/>
          </p:cNvSpPr>
          <p:nvPr>
            <p:ph type="body" sz="quarter" idx="24"/>
          </p:nvPr>
        </p:nvSpPr>
        <p:spPr>
          <a:xfrm>
            <a:off x="4293021" y="2217537"/>
            <a:ext cx="1385432" cy="364639"/>
          </a:xfrm>
        </p:spPr>
        <p:txBody>
          <a:bodyPr>
            <a:noAutofit/>
          </a:bodyPr>
          <a:lstStyle>
            <a:lvl1pPr marL="0" indent="0" algn="l">
              <a:buFontTx/>
              <a:buNone/>
              <a:defRPr sz="1350" b="1">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25" name="Text Placeholder 28">
            <a:extLst>
              <a:ext uri="{FF2B5EF4-FFF2-40B4-BE49-F238E27FC236}">
                <a16:creationId xmlns:a16="http://schemas.microsoft.com/office/drawing/2014/main" id="{8FE6DBBD-FEEA-9A4A-8963-F97263819648}"/>
              </a:ext>
            </a:extLst>
          </p:cNvPr>
          <p:cNvSpPr>
            <a:spLocks noGrp="1"/>
          </p:cNvSpPr>
          <p:nvPr>
            <p:ph type="body" sz="quarter" idx="25"/>
          </p:nvPr>
        </p:nvSpPr>
        <p:spPr>
          <a:xfrm>
            <a:off x="6185204" y="2589043"/>
            <a:ext cx="1385432" cy="561975"/>
          </a:xfrm>
        </p:spPr>
        <p:txBody>
          <a:bodyPr>
            <a:noAutofit/>
          </a:bodyPr>
          <a:lstStyle>
            <a:lvl1pPr marL="0" indent="0" algn="l">
              <a:lnSpc>
                <a:spcPts val="1230"/>
              </a:lnSpc>
              <a:buFontTx/>
              <a:buNone/>
              <a:defRPr lang="en-US" sz="900" b="0" i="0" smtClean="0">
                <a:solidFill>
                  <a:schemeClr val="bg1"/>
                </a:solidFill>
                <a:effectLst/>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26" name="Text Placeholder 37">
            <a:extLst>
              <a:ext uri="{FF2B5EF4-FFF2-40B4-BE49-F238E27FC236}">
                <a16:creationId xmlns:a16="http://schemas.microsoft.com/office/drawing/2014/main" id="{60F9E3B7-6A44-ED4D-A3A8-406EBB9D06D9}"/>
              </a:ext>
            </a:extLst>
          </p:cNvPr>
          <p:cNvSpPr>
            <a:spLocks noGrp="1"/>
          </p:cNvSpPr>
          <p:nvPr>
            <p:ph type="body" sz="quarter" idx="26"/>
          </p:nvPr>
        </p:nvSpPr>
        <p:spPr>
          <a:xfrm>
            <a:off x="6185203" y="2217537"/>
            <a:ext cx="1385432" cy="364639"/>
          </a:xfrm>
        </p:spPr>
        <p:txBody>
          <a:bodyPr>
            <a:noAutofit/>
          </a:bodyPr>
          <a:lstStyle>
            <a:lvl1pPr marL="0" indent="0" algn="l">
              <a:buFontTx/>
              <a:buNone/>
              <a:defRPr sz="1350" b="1">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21" name="Date Placeholder 12">
            <a:extLst>
              <a:ext uri="{FF2B5EF4-FFF2-40B4-BE49-F238E27FC236}">
                <a16:creationId xmlns:a16="http://schemas.microsoft.com/office/drawing/2014/main" id="{231EE9E3-0617-3A42-AB40-7EFF2E45B9BB}"/>
              </a:ext>
            </a:extLst>
          </p:cNvPr>
          <p:cNvSpPr>
            <a:spLocks noGrp="1"/>
          </p:cNvSpPr>
          <p:nvPr>
            <p:ph type="dt" sz="half" idx="27"/>
          </p:nvPr>
        </p:nvSpPr>
        <p:spPr>
          <a:xfrm>
            <a:off x="6530975" y="4822825"/>
            <a:ext cx="1377950" cy="320675"/>
          </a:xfrm>
        </p:spPr>
        <p:txBody>
          <a:bodyPr/>
          <a:lstStyle>
            <a:lvl1pPr algn="r">
              <a:defRPr smtClean="0">
                <a:solidFill>
                  <a:schemeClr val="bg1"/>
                </a:solidFill>
              </a:defRPr>
            </a:lvl1pPr>
          </a:lstStyle>
          <a:p>
            <a:pPr>
              <a:defRPr/>
            </a:pPr>
            <a:fld id="{0A76BF05-5E7A-4F3A-8AEC-95DEADB20E4E}" type="datetime4">
              <a:rPr lang="en-US" smtClean="0"/>
              <a:t>April 8, 2026</a:t>
            </a:fld>
            <a:endParaRPr lang="en-US"/>
          </a:p>
        </p:txBody>
      </p:sp>
      <p:sp>
        <p:nvSpPr>
          <p:cNvPr id="24" name="Footer Placeholder 13">
            <a:extLst>
              <a:ext uri="{FF2B5EF4-FFF2-40B4-BE49-F238E27FC236}">
                <a16:creationId xmlns:a16="http://schemas.microsoft.com/office/drawing/2014/main" id="{E891B7E6-5E02-E942-8815-F51ADFA18E7A}"/>
              </a:ext>
            </a:extLst>
          </p:cNvPr>
          <p:cNvSpPr>
            <a:spLocks noGrp="1"/>
          </p:cNvSpPr>
          <p:nvPr>
            <p:ph type="ftr" sz="quarter" idx="28"/>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27" name="Slide Number Placeholder 14">
            <a:extLst>
              <a:ext uri="{FF2B5EF4-FFF2-40B4-BE49-F238E27FC236}">
                <a16:creationId xmlns:a16="http://schemas.microsoft.com/office/drawing/2014/main" id="{52E3E27D-22C7-F249-94C5-3AA9F2C7F80E}"/>
              </a:ext>
            </a:extLst>
          </p:cNvPr>
          <p:cNvSpPr>
            <a:spLocks noGrp="1"/>
          </p:cNvSpPr>
          <p:nvPr>
            <p:ph type="sldNum" sz="quarter" idx="29"/>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32EB9B22-2E8B-F241-8165-087A62F03C36}" type="slidenum">
              <a:rPr lang="en-US"/>
              <a:pPr>
                <a:defRPr/>
              </a:pPr>
              <a:t>‹#›</a:t>
            </a:fld>
            <a:endParaRPr lang="en-US"/>
          </a:p>
        </p:txBody>
      </p:sp>
    </p:spTree>
    <p:extLst>
      <p:ext uri="{BB962C8B-B14F-4D97-AF65-F5344CB8AC3E}">
        <p14:creationId xmlns:p14="http://schemas.microsoft.com/office/powerpoint/2010/main" val="9210691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and Cop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E70C58B-1023-9B4D-891B-1139177C3584}"/>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7" name="Straight Connector 6">
            <a:extLst>
              <a:ext uri="{FF2B5EF4-FFF2-40B4-BE49-F238E27FC236}">
                <a16:creationId xmlns:a16="http://schemas.microsoft.com/office/drawing/2014/main" id="{770CFD9D-44A1-8B46-88D9-B82F1A33C37D}"/>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CBDB3E1-E981-5040-B5D8-441FA3DC751E}"/>
              </a:ext>
            </a:extLst>
          </p:cNvPr>
          <p:cNvCxnSpPr>
            <a:cxnSpLocks/>
          </p:cNvCxnSpPr>
          <p:nvPr/>
        </p:nvCxnSpPr>
        <p:spPr>
          <a:xfrm>
            <a:off x="577850" y="3589338"/>
            <a:ext cx="2444750" cy="0"/>
          </a:xfrm>
          <a:prstGeom prst="line">
            <a:avLst/>
          </a:prstGeom>
          <a:ln w="146050">
            <a:solidFill>
              <a:schemeClr val="accent5"/>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970" y="433624"/>
            <a:ext cx="7985285" cy="503636"/>
          </a:xfrm>
        </p:spPr>
        <p:txBody>
          <a:bodyPr>
            <a:noAutofit/>
          </a:bodyPr>
          <a:lstStyle>
            <a:lvl1pPr marL="0" indent="0">
              <a:lnSpc>
                <a:spcPts val="3615"/>
              </a:lnSpc>
              <a:spcBef>
                <a:spcPts val="0"/>
              </a:spcBef>
              <a:buNone/>
              <a:defRPr sz="3300" b="0" cap="all" baseline="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Picture Placeholder 3">
            <a:extLst>
              <a:ext uri="{FF2B5EF4-FFF2-40B4-BE49-F238E27FC236}">
                <a16:creationId xmlns:a16="http://schemas.microsoft.com/office/drawing/2014/main" id="{780805D5-4527-7A4C-873E-83C4799ED117}"/>
              </a:ext>
            </a:extLst>
          </p:cNvPr>
          <p:cNvSpPr>
            <a:spLocks noGrp="1"/>
          </p:cNvSpPr>
          <p:nvPr>
            <p:ph type="pic" sz="quarter" idx="27"/>
          </p:nvPr>
        </p:nvSpPr>
        <p:spPr>
          <a:xfrm>
            <a:off x="578644" y="1240631"/>
            <a:ext cx="2444354" cy="2295525"/>
          </a:xfrm>
        </p:spPr>
        <p:txBody>
          <a:bodyPr/>
          <a:lstStyle/>
          <a:p>
            <a:pPr lvl="0"/>
            <a:r>
              <a:rPr lang="en-US" noProof="0"/>
              <a:t>Click icon to add picture</a:t>
            </a:r>
          </a:p>
        </p:txBody>
      </p:sp>
      <p:sp>
        <p:nvSpPr>
          <p:cNvPr id="5" name="Text Placeholder 4">
            <a:extLst>
              <a:ext uri="{FF2B5EF4-FFF2-40B4-BE49-F238E27FC236}">
                <a16:creationId xmlns:a16="http://schemas.microsoft.com/office/drawing/2014/main" id="{FA5DF593-D30B-B14D-973F-015856FF6A8E}"/>
              </a:ext>
            </a:extLst>
          </p:cNvPr>
          <p:cNvSpPr>
            <a:spLocks noGrp="1"/>
          </p:cNvSpPr>
          <p:nvPr>
            <p:ph type="body" sz="quarter" idx="28"/>
          </p:nvPr>
        </p:nvSpPr>
        <p:spPr>
          <a:xfrm>
            <a:off x="3244454" y="1240632"/>
            <a:ext cx="5273278" cy="3184922"/>
          </a:xfrm>
        </p:spPr>
        <p:txBody>
          <a:bodyPr/>
          <a:lstStyle>
            <a:lvl1pPr marL="0" indent="0">
              <a:lnSpc>
                <a:spcPts val="2355"/>
              </a:lnSpc>
              <a:buFontTx/>
              <a:buNone/>
              <a:defRPr sz="1650" b="0" i="0">
                <a:solidFill>
                  <a:schemeClr val="tx2"/>
                </a:solidFill>
                <a:latin typeface="Arial" panose="020B0604020202020204" pitchFamily="34" charset="0"/>
                <a:cs typeface="Arial" panose="020B0604020202020204" pitchFamily="34" charset="0"/>
              </a:defRPr>
            </a:lvl1pPr>
            <a:lvl2pPr marL="342900" indent="0">
              <a:buFontTx/>
              <a:buNone/>
              <a:defRPr>
                <a:solidFill>
                  <a:schemeClr val="tx2"/>
                </a:solidFill>
              </a:defRPr>
            </a:lvl2pPr>
            <a:lvl3pPr marL="685800" indent="0">
              <a:buFontTx/>
              <a:buNone/>
              <a:defRPr>
                <a:solidFill>
                  <a:schemeClr val="tx2"/>
                </a:solidFill>
              </a:defRPr>
            </a:lvl3pPr>
            <a:lvl4pPr marL="1028700" indent="0">
              <a:buFontTx/>
              <a:buNone/>
              <a:defRPr>
                <a:solidFill>
                  <a:schemeClr val="tx2"/>
                </a:solidFill>
              </a:defRPr>
            </a:lvl4pPr>
            <a:lvl5pPr marL="1371600" indent="0">
              <a:buFontTx/>
              <a:buNone/>
              <a:defRPr>
                <a:solidFill>
                  <a:schemeClr val="tx2"/>
                </a:solidFill>
              </a:defRPr>
            </a:lvl5pPr>
          </a:lstStyle>
          <a:p>
            <a:pPr lvl="0"/>
            <a:r>
              <a:rPr lang="en-US"/>
              <a:t>Click to edit Master text styles</a:t>
            </a:r>
          </a:p>
          <a:p>
            <a:pPr lvl="1"/>
            <a:r>
              <a:rPr lang="en-US"/>
              <a:t>Second level</a:t>
            </a:r>
          </a:p>
        </p:txBody>
      </p:sp>
      <p:sp>
        <p:nvSpPr>
          <p:cNvPr id="9" name="Date Placeholder 12">
            <a:extLst>
              <a:ext uri="{FF2B5EF4-FFF2-40B4-BE49-F238E27FC236}">
                <a16:creationId xmlns:a16="http://schemas.microsoft.com/office/drawing/2014/main" id="{BA6435A5-5880-CA43-B773-9A4E97B156BE}"/>
              </a:ext>
            </a:extLst>
          </p:cNvPr>
          <p:cNvSpPr>
            <a:spLocks noGrp="1"/>
          </p:cNvSpPr>
          <p:nvPr>
            <p:ph type="dt" sz="half" idx="29"/>
          </p:nvPr>
        </p:nvSpPr>
        <p:spPr>
          <a:xfrm>
            <a:off x="6530975" y="4822825"/>
            <a:ext cx="1377950" cy="320675"/>
          </a:xfrm>
        </p:spPr>
        <p:txBody>
          <a:bodyPr/>
          <a:lstStyle>
            <a:lvl1pPr algn="r">
              <a:defRPr smtClean="0">
                <a:solidFill>
                  <a:schemeClr val="bg1"/>
                </a:solidFill>
              </a:defRPr>
            </a:lvl1pPr>
          </a:lstStyle>
          <a:p>
            <a:pPr>
              <a:defRPr/>
            </a:pPr>
            <a:fld id="{6DEDDA36-A287-47ED-B728-90E30742102C}" type="datetime4">
              <a:rPr lang="en-US" smtClean="0"/>
              <a:t>April 8, 2026</a:t>
            </a:fld>
            <a:endParaRPr lang="en-US"/>
          </a:p>
        </p:txBody>
      </p:sp>
      <p:sp>
        <p:nvSpPr>
          <p:cNvPr id="10" name="Footer Placeholder 13">
            <a:extLst>
              <a:ext uri="{FF2B5EF4-FFF2-40B4-BE49-F238E27FC236}">
                <a16:creationId xmlns:a16="http://schemas.microsoft.com/office/drawing/2014/main" id="{D67F4D29-EB21-CF4C-BA0D-D6F10851DA67}"/>
              </a:ext>
            </a:extLst>
          </p:cNvPr>
          <p:cNvSpPr>
            <a:spLocks noGrp="1"/>
          </p:cNvSpPr>
          <p:nvPr>
            <p:ph type="ftr" sz="quarter" idx="30"/>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11" name="Slide Number Placeholder 14">
            <a:extLst>
              <a:ext uri="{FF2B5EF4-FFF2-40B4-BE49-F238E27FC236}">
                <a16:creationId xmlns:a16="http://schemas.microsoft.com/office/drawing/2014/main" id="{1D8B2A83-38C2-2844-88EF-3343CC5B4493}"/>
              </a:ext>
            </a:extLst>
          </p:cNvPr>
          <p:cNvSpPr>
            <a:spLocks noGrp="1"/>
          </p:cNvSpPr>
          <p:nvPr>
            <p:ph type="sldNum" sz="quarter" idx="31"/>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3C23C55B-8A2E-D74C-A92C-C1A31BE75DA5}" type="slidenum">
              <a:rPr lang="en-US"/>
              <a:pPr>
                <a:defRPr/>
              </a:pPr>
              <a:t>‹#›</a:t>
            </a:fld>
            <a:endParaRPr lang="en-US"/>
          </a:p>
        </p:txBody>
      </p:sp>
    </p:spTree>
    <p:extLst>
      <p:ext uri="{BB962C8B-B14F-4D97-AF65-F5344CB8AC3E}">
        <p14:creationId xmlns:p14="http://schemas.microsoft.com/office/powerpoint/2010/main" val="24716277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Icon + Columns">
    <p:bg>
      <p:bgPr>
        <a:solidFill>
          <a:srgbClr val="0033A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0B850A6-6196-244A-8C62-6B79F2223A82}"/>
              </a:ext>
            </a:extLst>
          </p:cNvPr>
          <p:cNvSpPr/>
          <p:nvPr/>
        </p:nvSpPr>
        <p:spPr>
          <a:xfrm>
            <a:off x="0" y="0"/>
            <a:ext cx="4572000" cy="48228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7" name="Rectangle 6">
            <a:extLst>
              <a:ext uri="{FF2B5EF4-FFF2-40B4-BE49-F238E27FC236}">
                <a16:creationId xmlns:a16="http://schemas.microsoft.com/office/drawing/2014/main" id="{C8E0E189-38AE-2D41-B7B2-604BE997AA49}"/>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8" name="Straight Connector 7">
            <a:extLst>
              <a:ext uri="{FF2B5EF4-FFF2-40B4-BE49-F238E27FC236}">
                <a16:creationId xmlns:a16="http://schemas.microsoft.com/office/drawing/2014/main" id="{DCC73459-456E-9E43-B8A1-42658C28B06D}"/>
              </a:ext>
            </a:extLst>
          </p:cNvPr>
          <p:cNvCxnSpPr/>
          <p:nvPr/>
        </p:nvCxnSpPr>
        <p:spPr>
          <a:xfrm>
            <a:off x="577850" y="955675"/>
            <a:ext cx="7886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 Placeholder 28">
            <a:extLst>
              <a:ext uri="{FF2B5EF4-FFF2-40B4-BE49-F238E27FC236}">
                <a16:creationId xmlns:a16="http://schemas.microsoft.com/office/drawing/2014/main" id="{8D281606-0CA0-CE41-AE0E-1426062C1D79}"/>
              </a:ext>
            </a:extLst>
          </p:cNvPr>
          <p:cNvSpPr>
            <a:spLocks noGrp="1"/>
          </p:cNvSpPr>
          <p:nvPr>
            <p:ph type="body" sz="quarter" idx="15"/>
          </p:nvPr>
        </p:nvSpPr>
        <p:spPr>
          <a:xfrm>
            <a:off x="546735" y="2015433"/>
            <a:ext cx="3568066" cy="1180269"/>
          </a:xfrm>
        </p:spPr>
        <p:txBody>
          <a:bodyPr>
            <a:noAutofit/>
          </a:bodyPr>
          <a:lstStyle>
            <a:lvl1pPr marL="128588" indent="-128588" algn="l">
              <a:lnSpc>
                <a:spcPts val="1680"/>
              </a:lnSpc>
              <a:buFont typeface="Arial" panose="020B0604020202020204" pitchFamily="34" charset="0"/>
              <a:buChar char="•"/>
              <a:defRPr lang="en-US" sz="1350" b="0" i="0" smtClean="0">
                <a:solidFill>
                  <a:schemeClr val="bg1"/>
                </a:solidFill>
                <a:effectLst/>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16" name="Text Placeholder 37">
            <a:extLst>
              <a:ext uri="{FF2B5EF4-FFF2-40B4-BE49-F238E27FC236}">
                <a16:creationId xmlns:a16="http://schemas.microsoft.com/office/drawing/2014/main" id="{AA6473F8-F2B4-974D-81CB-A8D0F41BDAFC}"/>
              </a:ext>
            </a:extLst>
          </p:cNvPr>
          <p:cNvSpPr>
            <a:spLocks noGrp="1"/>
          </p:cNvSpPr>
          <p:nvPr>
            <p:ph type="body" sz="quarter" idx="20"/>
          </p:nvPr>
        </p:nvSpPr>
        <p:spPr>
          <a:xfrm>
            <a:off x="546735" y="1643928"/>
            <a:ext cx="2358563" cy="364639"/>
          </a:xfrm>
        </p:spPr>
        <p:txBody>
          <a:bodyPr>
            <a:noAutofit/>
          </a:bodyPr>
          <a:lstStyle>
            <a:lvl1pPr marL="0" indent="0" algn="l">
              <a:buFontTx/>
              <a:buNone/>
              <a:defRPr sz="1800" b="1" cap="all" baseline="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29" name="Text Placeholder 37">
            <a:extLst>
              <a:ext uri="{FF2B5EF4-FFF2-40B4-BE49-F238E27FC236}">
                <a16:creationId xmlns:a16="http://schemas.microsoft.com/office/drawing/2014/main" id="{2F62A084-CF31-1547-AB90-0C15AC1D646C}"/>
              </a:ext>
            </a:extLst>
          </p:cNvPr>
          <p:cNvSpPr>
            <a:spLocks noGrp="1"/>
          </p:cNvSpPr>
          <p:nvPr>
            <p:ph type="body" sz="quarter" idx="22"/>
          </p:nvPr>
        </p:nvSpPr>
        <p:spPr>
          <a:xfrm>
            <a:off x="5008867" y="1650795"/>
            <a:ext cx="2358563" cy="364639"/>
          </a:xfrm>
        </p:spPr>
        <p:txBody>
          <a:bodyPr>
            <a:noAutofit/>
          </a:bodyPr>
          <a:lstStyle>
            <a:lvl1pPr marL="0" indent="0" algn="l">
              <a:buFontTx/>
              <a:buNone/>
              <a:defRPr sz="1800" b="1" cap="all" baseline="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30" name="Text Placeholder 28">
            <a:extLst>
              <a:ext uri="{FF2B5EF4-FFF2-40B4-BE49-F238E27FC236}">
                <a16:creationId xmlns:a16="http://schemas.microsoft.com/office/drawing/2014/main" id="{5BCAC6BF-3725-1B4D-A689-28617CC281D3}"/>
              </a:ext>
            </a:extLst>
          </p:cNvPr>
          <p:cNvSpPr>
            <a:spLocks noGrp="1"/>
          </p:cNvSpPr>
          <p:nvPr>
            <p:ph type="body" sz="quarter" idx="23"/>
          </p:nvPr>
        </p:nvSpPr>
        <p:spPr>
          <a:xfrm>
            <a:off x="5004709" y="2130784"/>
            <a:ext cx="3512546" cy="1180269"/>
          </a:xfrm>
        </p:spPr>
        <p:txBody>
          <a:bodyPr>
            <a:noAutofit/>
          </a:bodyPr>
          <a:lstStyle>
            <a:lvl1pPr marL="128588" indent="-128588" algn="l">
              <a:lnSpc>
                <a:spcPts val="1680"/>
              </a:lnSpc>
              <a:buFont typeface="Arial" panose="020B0604020202020204" pitchFamily="34" charset="0"/>
              <a:buChar char="•"/>
              <a:defRPr lang="en-US" sz="1350" b="0" i="0" smtClean="0">
                <a:solidFill>
                  <a:schemeClr val="bg1"/>
                </a:solidFill>
                <a:effectLst/>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11" name="Date Placeholder 12">
            <a:extLst>
              <a:ext uri="{FF2B5EF4-FFF2-40B4-BE49-F238E27FC236}">
                <a16:creationId xmlns:a16="http://schemas.microsoft.com/office/drawing/2014/main" id="{CA8C89B6-2AFF-6A48-90F9-083600C9D03D}"/>
              </a:ext>
            </a:extLst>
          </p:cNvPr>
          <p:cNvSpPr>
            <a:spLocks noGrp="1"/>
          </p:cNvSpPr>
          <p:nvPr>
            <p:ph type="dt" sz="half" idx="24"/>
          </p:nvPr>
        </p:nvSpPr>
        <p:spPr>
          <a:xfrm>
            <a:off x="6530975" y="4822825"/>
            <a:ext cx="1377950" cy="320675"/>
          </a:xfrm>
        </p:spPr>
        <p:txBody>
          <a:bodyPr/>
          <a:lstStyle>
            <a:lvl1pPr algn="r">
              <a:defRPr smtClean="0">
                <a:solidFill>
                  <a:schemeClr val="bg1"/>
                </a:solidFill>
              </a:defRPr>
            </a:lvl1pPr>
          </a:lstStyle>
          <a:p>
            <a:pPr>
              <a:defRPr/>
            </a:pPr>
            <a:fld id="{32ED1080-083F-4F23-ADE1-2A74F2D3E99A}" type="datetime4">
              <a:rPr lang="en-US" smtClean="0"/>
              <a:t>April 8, 2026</a:t>
            </a:fld>
            <a:endParaRPr lang="en-US"/>
          </a:p>
        </p:txBody>
      </p:sp>
      <p:sp>
        <p:nvSpPr>
          <p:cNvPr id="13" name="Footer Placeholder 13">
            <a:extLst>
              <a:ext uri="{FF2B5EF4-FFF2-40B4-BE49-F238E27FC236}">
                <a16:creationId xmlns:a16="http://schemas.microsoft.com/office/drawing/2014/main" id="{8E96985B-13EB-BF4F-B259-0C42529D46CE}"/>
              </a:ext>
            </a:extLst>
          </p:cNvPr>
          <p:cNvSpPr>
            <a:spLocks noGrp="1"/>
          </p:cNvSpPr>
          <p:nvPr>
            <p:ph type="ftr" sz="quarter" idx="25"/>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14" name="Slide Number Placeholder 14">
            <a:extLst>
              <a:ext uri="{FF2B5EF4-FFF2-40B4-BE49-F238E27FC236}">
                <a16:creationId xmlns:a16="http://schemas.microsoft.com/office/drawing/2014/main" id="{12EF73F2-01AA-6842-A77B-959F01162FA7}"/>
              </a:ext>
            </a:extLst>
          </p:cNvPr>
          <p:cNvSpPr>
            <a:spLocks noGrp="1"/>
          </p:cNvSpPr>
          <p:nvPr>
            <p:ph type="sldNum" sz="quarter" idx="26"/>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BC4F086F-06CB-3F41-912C-BFDF2CC77B71}" type="slidenum">
              <a:rPr lang="en-US"/>
              <a:pPr>
                <a:defRPr/>
              </a:pPr>
              <a:t>‹#›</a:t>
            </a:fld>
            <a:endParaRPr lang="en-US"/>
          </a:p>
        </p:txBody>
      </p:sp>
    </p:spTree>
    <p:extLst>
      <p:ext uri="{BB962C8B-B14F-4D97-AF65-F5344CB8AC3E}">
        <p14:creationId xmlns:p14="http://schemas.microsoft.com/office/powerpoint/2010/main" val="13061168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Icon + Columns">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9D7F9E3-8AD9-684B-85A8-C2EAD2B24E5B}"/>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5" name="Straight Connector 4">
            <a:extLst>
              <a:ext uri="{FF2B5EF4-FFF2-40B4-BE49-F238E27FC236}">
                <a16:creationId xmlns:a16="http://schemas.microsoft.com/office/drawing/2014/main" id="{1A0F8A8E-D9A9-0A43-8F28-A901EDACBC9E}"/>
              </a:ext>
            </a:extLst>
          </p:cNvPr>
          <p:cNvCxnSpPr/>
          <p:nvPr/>
        </p:nvCxnSpPr>
        <p:spPr>
          <a:xfrm>
            <a:off x="577850" y="955675"/>
            <a:ext cx="7886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ext Placeholder 37">
            <a:extLst>
              <a:ext uri="{FF2B5EF4-FFF2-40B4-BE49-F238E27FC236}">
                <a16:creationId xmlns:a16="http://schemas.microsoft.com/office/drawing/2014/main" id="{AA6473F8-F2B4-974D-81CB-A8D0F41BDAFC}"/>
              </a:ext>
            </a:extLst>
          </p:cNvPr>
          <p:cNvSpPr>
            <a:spLocks noGrp="1"/>
          </p:cNvSpPr>
          <p:nvPr>
            <p:ph type="body" sz="quarter" idx="20"/>
          </p:nvPr>
        </p:nvSpPr>
        <p:spPr>
          <a:xfrm>
            <a:off x="621895" y="1235067"/>
            <a:ext cx="3891916" cy="364639"/>
          </a:xfrm>
        </p:spPr>
        <p:txBody>
          <a:bodyPr>
            <a:noAutofit/>
          </a:bodyPr>
          <a:lstStyle>
            <a:lvl1pPr marL="0" indent="0" algn="l">
              <a:buFontTx/>
              <a:buNone/>
              <a:defRPr sz="4500" b="1">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17" name="Text Placeholder 28">
            <a:extLst>
              <a:ext uri="{FF2B5EF4-FFF2-40B4-BE49-F238E27FC236}">
                <a16:creationId xmlns:a16="http://schemas.microsoft.com/office/drawing/2014/main" id="{3F016AB7-74D7-C949-B43F-8A67AEB60209}"/>
              </a:ext>
            </a:extLst>
          </p:cNvPr>
          <p:cNvSpPr>
            <a:spLocks noGrp="1"/>
          </p:cNvSpPr>
          <p:nvPr>
            <p:ph type="body" sz="quarter" idx="15"/>
          </p:nvPr>
        </p:nvSpPr>
        <p:spPr>
          <a:xfrm>
            <a:off x="546735" y="2616569"/>
            <a:ext cx="3568066" cy="1180269"/>
          </a:xfrm>
        </p:spPr>
        <p:txBody>
          <a:bodyPr>
            <a:noAutofit/>
          </a:bodyPr>
          <a:lstStyle>
            <a:lvl1pPr marL="0" indent="0" algn="l">
              <a:lnSpc>
                <a:spcPts val="1680"/>
              </a:lnSpc>
              <a:buFont typeface="Arial" panose="020B0604020202020204" pitchFamily="34" charset="0"/>
              <a:buNone/>
              <a:defRPr lang="en-US" sz="1350" b="0" i="0" smtClean="0">
                <a:solidFill>
                  <a:schemeClr val="bg1"/>
                </a:solidFill>
                <a:effectLst/>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Footer Placeholder 13">
            <a:extLst>
              <a:ext uri="{FF2B5EF4-FFF2-40B4-BE49-F238E27FC236}">
                <a16:creationId xmlns:a16="http://schemas.microsoft.com/office/drawing/2014/main" id="{4CB50BF9-F5C4-EA43-A662-10FDAB3E829F}"/>
              </a:ext>
            </a:extLst>
          </p:cNvPr>
          <p:cNvSpPr>
            <a:spLocks noGrp="1"/>
          </p:cNvSpPr>
          <p:nvPr>
            <p:ph type="ftr" sz="quarter" idx="21"/>
          </p:nvPr>
        </p:nvSpPr>
        <p:spPr>
          <a:xfrm>
            <a:off x="531813" y="4822825"/>
            <a:ext cx="1270000" cy="320675"/>
          </a:xfrm>
        </p:spPr>
        <p:txBody>
          <a:bodyPr/>
          <a:lstStyle>
            <a:lvl1pPr algn="l">
              <a:defRPr b="1">
                <a:solidFill>
                  <a:schemeClr val="bg1"/>
                </a:solidFill>
              </a:defRPr>
            </a:lvl1pPr>
          </a:lstStyle>
          <a:p>
            <a:pPr>
              <a:defRPr/>
            </a:pPr>
            <a:r>
              <a:rPr lang="en-US"/>
              <a:t>Stellar MLS</a:t>
            </a:r>
          </a:p>
        </p:txBody>
      </p:sp>
    </p:spTree>
    <p:extLst>
      <p:ext uri="{BB962C8B-B14F-4D97-AF65-F5344CB8AC3E}">
        <p14:creationId xmlns:p14="http://schemas.microsoft.com/office/powerpoint/2010/main" val="19197563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9406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6EDBBAA7-56E4-A346-B035-E6C1CBA05C2F}"/>
              </a:ext>
            </a:extLst>
          </p:cNvPr>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 name="Text Placeholder 2">
            <a:extLst>
              <a:ext uri="{FF2B5EF4-FFF2-40B4-BE49-F238E27FC236}">
                <a16:creationId xmlns:a16="http://schemas.microsoft.com/office/drawing/2014/main" id="{7F376C21-1A6F-6649-9AB1-38F27248F555}"/>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4906D4-B44E-024C-B7D2-C025E688A2BA}"/>
              </a:ext>
            </a:extLst>
          </p:cNvPr>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eaLnBrk="1" fontAlgn="auto" hangingPunct="1">
              <a:spcBef>
                <a:spcPts val="0"/>
              </a:spcBef>
              <a:spcAft>
                <a:spcPts val="0"/>
              </a:spcAft>
              <a:defRPr sz="900" smtClean="0">
                <a:solidFill>
                  <a:schemeClr val="tx1">
                    <a:tint val="75000"/>
                  </a:schemeClr>
                </a:solidFill>
                <a:latin typeface="Arial" panose="020B0604020202020204" pitchFamily="34" charset="0"/>
                <a:cs typeface="Arial" panose="020B0604020202020204" pitchFamily="34" charset="0"/>
              </a:defRPr>
            </a:lvl1pPr>
          </a:lstStyle>
          <a:p>
            <a:pPr>
              <a:defRPr/>
            </a:pPr>
            <a:fld id="{B08E4A8F-9B72-4262-8BEB-A3587AD26532}" type="datetime4">
              <a:rPr lang="en-US" smtClean="0"/>
              <a:t>April 8, 2026</a:t>
            </a:fld>
            <a:endParaRPr lang="en-US"/>
          </a:p>
        </p:txBody>
      </p:sp>
      <p:sp>
        <p:nvSpPr>
          <p:cNvPr id="5" name="Footer Placeholder 4">
            <a:extLst>
              <a:ext uri="{FF2B5EF4-FFF2-40B4-BE49-F238E27FC236}">
                <a16:creationId xmlns:a16="http://schemas.microsoft.com/office/drawing/2014/main" id="{F20C92DE-672A-F143-A4ED-FB9316FF6640}"/>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Arial" panose="020B0604020202020204" pitchFamily="34" charset="0"/>
                <a:cs typeface="Arial" panose="020B0604020202020204" pitchFamily="34" charset="0"/>
              </a:defRPr>
            </a:lvl1pPr>
          </a:lstStyle>
          <a:p>
            <a:pPr>
              <a:defRPr/>
            </a:pPr>
            <a:r>
              <a:rPr lang="en-US"/>
              <a:t>Stellar MLS</a:t>
            </a:r>
          </a:p>
        </p:txBody>
      </p:sp>
      <p:sp>
        <p:nvSpPr>
          <p:cNvPr id="6" name="Slide Number Placeholder 5">
            <a:extLst>
              <a:ext uri="{FF2B5EF4-FFF2-40B4-BE49-F238E27FC236}">
                <a16:creationId xmlns:a16="http://schemas.microsoft.com/office/drawing/2014/main" id="{E250E274-0681-2E45-8DAC-FE7A55E9228F}"/>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eaLnBrk="1" fontAlgn="auto" hangingPunct="1">
              <a:spcBef>
                <a:spcPts val="0"/>
              </a:spcBef>
              <a:spcAft>
                <a:spcPts val="0"/>
              </a:spcAft>
              <a:defRPr sz="900" smtClean="0">
                <a:solidFill>
                  <a:schemeClr val="tx1">
                    <a:tint val="75000"/>
                  </a:schemeClr>
                </a:solidFill>
                <a:latin typeface="Arial" panose="020B0604020202020204" pitchFamily="34" charset="0"/>
                <a:cs typeface="Arial" panose="020B0604020202020204" pitchFamily="34" charset="0"/>
              </a:defRPr>
            </a:lvl1pPr>
          </a:lstStyle>
          <a:p>
            <a:pPr>
              <a:defRPr/>
            </a:pPr>
            <a:fld id="{21548A40-A777-7246-883E-E8F2C74B491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Lst>
  <p:hf hdr="0"/>
  <p:txStyles>
    <p:titleStyle>
      <a:lvl1pPr algn="l" defTabSz="685800" rtl="0" eaLnBrk="1" fontAlgn="base" hangingPunct="1">
        <a:lnSpc>
          <a:spcPct val="90000"/>
        </a:lnSpc>
        <a:spcBef>
          <a:spcPct val="0"/>
        </a:spcBef>
        <a:spcAft>
          <a:spcPct val="0"/>
        </a:spcAft>
        <a:defRPr sz="3300" kern="1200">
          <a:solidFill>
            <a:schemeClr val="tx1"/>
          </a:solidFill>
          <a:latin typeface="Arial" panose="020B0604020202020204" pitchFamily="34" charset="0"/>
          <a:ea typeface="+mj-ea"/>
          <a:cs typeface="Arial" panose="020B0604020202020204" pitchFamily="34" charset="0"/>
        </a:defRPr>
      </a:lvl1pPr>
      <a:lvl2pPr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2pPr>
      <a:lvl3pPr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3pPr>
      <a:lvl4pPr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4pPr>
      <a:lvl5pPr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5pPr>
      <a:lvl6pPr marL="457200"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6pPr>
      <a:lvl7pPr marL="914400"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7pPr>
      <a:lvl8pPr marL="1371600"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8pPr>
      <a:lvl9pPr marL="1828800"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9pPr>
    </p:titleStyle>
    <p:bodyStyle>
      <a:lvl1pPr marL="171450" indent="-171450" algn="l" defTabSz="685800" rtl="0" eaLnBrk="1" fontAlgn="base" hangingPunct="1">
        <a:lnSpc>
          <a:spcPct val="90000"/>
        </a:lnSpc>
        <a:spcBef>
          <a:spcPts val="750"/>
        </a:spcBef>
        <a:spcAft>
          <a:spcPct val="0"/>
        </a:spcAft>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fontAlgn="base" hangingPunct="1">
        <a:lnSpc>
          <a:spcPct val="90000"/>
        </a:lnSpc>
        <a:spcBef>
          <a:spcPts val="375"/>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fontAlgn="base" hangingPunct="1">
        <a:lnSpc>
          <a:spcPct val="90000"/>
        </a:lnSpc>
        <a:spcBef>
          <a:spcPts val="375"/>
        </a:spcBef>
        <a:spcAft>
          <a:spcPct val="0"/>
        </a:spcAft>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fontAlgn="base" hangingPunct="1">
        <a:lnSpc>
          <a:spcPct val="90000"/>
        </a:lnSpc>
        <a:spcBef>
          <a:spcPts val="375"/>
        </a:spcBef>
        <a:spcAft>
          <a:spcPct val="0"/>
        </a:spcAft>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fontAlgn="base" hangingPunct="1">
        <a:lnSpc>
          <a:spcPct val="90000"/>
        </a:lnSpc>
        <a:spcBef>
          <a:spcPts val="375"/>
        </a:spcBef>
        <a:spcAft>
          <a:spcPct val="0"/>
        </a:spcAft>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04E20-A891-4390-809C-AF25B7126F5C}"/>
              </a:ext>
            </a:extLst>
          </p:cNvPr>
          <p:cNvSpPr>
            <a:spLocks noGrp="1"/>
          </p:cNvSpPr>
          <p:nvPr>
            <p:ph type="ctrTitle"/>
          </p:nvPr>
        </p:nvSpPr>
        <p:spPr>
          <a:xfrm>
            <a:off x="511094" y="1800868"/>
            <a:ext cx="8121811" cy="1210464"/>
          </a:xfrm>
        </p:spPr>
        <p:txBody>
          <a:bodyPr/>
          <a:lstStyle/>
          <a:p>
            <a:pPr algn="ctr"/>
            <a:r>
              <a:rPr lang="en-US" sz="2800"/>
              <a:t>Finance committee</a:t>
            </a:r>
            <a:br>
              <a:rPr lang="en-US" sz="2800"/>
            </a:br>
            <a:r>
              <a:rPr lang="en-US" sz="2800"/>
              <a:t>February Ytd Results &amp; Investment Policy Update</a:t>
            </a:r>
            <a:br>
              <a:rPr lang="en-US" sz="2800"/>
            </a:br>
            <a:endParaRPr lang="en-US" sz="2800"/>
          </a:p>
        </p:txBody>
      </p:sp>
      <p:sp>
        <p:nvSpPr>
          <p:cNvPr id="3" name="Subtitle 2">
            <a:extLst>
              <a:ext uri="{FF2B5EF4-FFF2-40B4-BE49-F238E27FC236}">
                <a16:creationId xmlns:a16="http://schemas.microsoft.com/office/drawing/2014/main" id="{12BD8500-4363-427A-B10C-0520B96B6383}"/>
              </a:ext>
            </a:extLst>
          </p:cNvPr>
          <p:cNvSpPr>
            <a:spLocks noGrp="1"/>
          </p:cNvSpPr>
          <p:nvPr>
            <p:ph type="subTitle" idx="1"/>
          </p:nvPr>
        </p:nvSpPr>
        <p:spPr>
          <a:xfrm>
            <a:off x="689850" y="3165259"/>
            <a:ext cx="8121810" cy="1698569"/>
          </a:xfrm>
        </p:spPr>
        <p:txBody>
          <a:bodyPr/>
          <a:lstStyle/>
          <a:p>
            <a:pPr algn="ctr"/>
            <a:r>
              <a:rPr lang="en-US" sz="1800" cap="none"/>
              <a:t>April 14, 2026</a:t>
            </a:r>
          </a:p>
          <a:p>
            <a:pPr algn="ctr"/>
            <a:r>
              <a:rPr lang="en-US" sz="1800" cap="none"/>
              <a:t>10:00 AM to 12:00 PM</a:t>
            </a:r>
          </a:p>
          <a:p>
            <a:pPr algn="ctr"/>
            <a:r>
              <a:rPr lang="en-US" sz="1800" cap="none"/>
              <a:t>Zoom Meeting</a:t>
            </a:r>
          </a:p>
        </p:txBody>
      </p:sp>
      <p:pic>
        <p:nvPicPr>
          <p:cNvPr id="5" name="Picture 4" descr="Logo&#10;&#10;Description automatically generated with medium confidence">
            <a:extLst>
              <a:ext uri="{FF2B5EF4-FFF2-40B4-BE49-F238E27FC236}">
                <a16:creationId xmlns:a16="http://schemas.microsoft.com/office/drawing/2014/main" id="{7CB9566B-A139-44B3-8D3A-61D35A527710}"/>
              </a:ext>
            </a:extLst>
          </p:cNvPr>
          <p:cNvPicPr>
            <a:picLocks noChangeAspect="1"/>
          </p:cNvPicPr>
          <p:nvPr/>
        </p:nvPicPr>
        <p:blipFill>
          <a:blip r:embed="rId2"/>
          <a:stretch>
            <a:fillRect/>
          </a:stretch>
        </p:blipFill>
        <p:spPr>
          <a:xfrm>
            <a:off x="2760008" y="279672"/>
            <a:ext cx="3623982" cy="927739"/>
          </a:xfrm>
          <a:prstGeom prst="rect">
            <a:avLst/>
          </a:prstGeom>
        </p:spPr>
      </p:pic>
    </p:spTree>
    <p:extLst>
      <p:ext uri="{BB962C8B-B14F-4D97-AF65-F5344CB8AC3E}">
        <p14:creationId xmlns:p14="http://schemas.microsoft.com/office/powerpoint/2010/main" val="27158897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FF5387E-95C4-479C-A12C-594B0FCD72E8}"/>
              </a:ext>
            </a:extLst>
          </p:cNvPr>
          <p:cNvSpPr>
            <a:spLocks noGrp="1"/>
          </p:cNvSpPr>
          <p:nvPr>
            <p:ph type="body" idx="1"/>
          </p:nvPr>
        </p:nvSpPr>
        <p:spPr>
          <a:xfrm>
            <a:off x="1982947" y="283406"/>
            <a:ext cx="5178107" cy="503636"/>
          </a:xfrm>
        </p:spPr>
        <p:txBody>
          <a:bodyPr/>
          <a:lstStyle/>
          <a:p>
            <a:pPr algn="ctr" defTabSz="914400" fontAlgn="auto">
              <a:lnSpc>
                <a:spcPts val="4820"/>
              </a:lnSpc>
              <a:spcAft>
                <a:spcPts val="0"/>
              </a:spcAft>
              <a:defRPr/>
            </a:pPr>
            <a:r>
              <a:rPr lang="en-US" sz="2000">
                <a:solidFill>
                  <a:schemeClr val="accent1"/>
                </a:solidFill>
                <a:effectLst>
                  <a:outerShdw blurRad="50800" dist="38100" dir="2700000" algn="tl" rotWithShape="0">
                    <a:prstClr val="black">
                      <a:alpha val="40000"/>
                    </a:prstClr>
                  </a:outerShdw>
                </a:effectLst>
              </a:rPr>
              <a:t>stellar anti-trust reminder</a:t>
            </a:r>
          </a:p>
        </p:txBody>
      </p:sp>
      <p:sp>
        <p:nvSpPr>
          <p:cNvPr id="5" name="Date Placeholder 4">
            <a:extLst>
              <a:ext uri="{FF2B5EF4-FFF2-40B4-BE49-F238E27FC236}">
                <a16:creationId xmlns:a16="http://schemas.microsoft.com/office/drawing/2014/main" id="{35CA21AE-7902-45F4-A3B2-298C386AA285}"/>
              </a:ext>
            </a:extLst>
          </p:cNvPr>
          <p:cNvSpPr>
            <a:spLocks noGrp="1"/>
          </p:cNvSpPr>
          <p:nvPr>
            <p:ph type="dt" sz="half" idx="17"/>
          </p:nvPr>
        </p:nvSpPr>
        <p:spPr/>
        <p:txBody>
          <a:bodyPr/>
          <a:lstStyle/>
          <a:p>
            <a:pPr>
              <a:defRPr/>
            </a:pPr>
            <a:fld id="{3C9451A9-3536-4CB9-A765-7B52A4DC2A0C}" type="datetime4">
              <a:rPr lang="en-US" smtClean="0"/>
              <a:t>April 8, 2026</a:t>
            </a:fld>
            <a:endParaRPr lang="en-US"/>
          </a:p>
        </p:txBody>
      </p:sp>
      <p:sp>
        <p:nvSpPr>
          <p:cNvPr id="3" name="Footer Placeholder 2">
            <a:extLst>
              <a:ext uri="{FF2B5EF4-FFF2-40B4-BE49-F238E27FC236}">
                <a16:creationId xmlns:a16="http://schemas.microsoft.com/office/drawing/2014/main" id="{3C7EA555-80C3-450B-B32B-15848BCF795B}"/>
              </a:ext>
            </a:extLst>
          </p:cNvPr>
          <p:cNvSpPr>
            <a:spLocks noGrp="1"/>
          </p:cNvSpPr>
          <p:nvPr>
            <p:ph type="ftr" sz="quarter" idx="18"/>
          </p:nvPr>
        </p:nvSpPr>
        <p:spPr>
          <a:xfrm>
            <a:off x="331788" y="4830762"/>
            <a:ext cx="1270000" cy="320675"/>
          </a:xfrm>
        </p:spPr>
        <p:txBody>
          <a:bodyPr/>
          <a:lstStyle/>
          <a:p>
            <a:pPr>
              <a:defRPr/>
            </a:pPr>
            <a:r>
              <a:rPr lang="en-US"/>
              <a:t>Stellar MLS</a:t>
            </a:r>
          </a:p>
        </p:txBody>
      </p:sp>
      <p:sp>
        <p:nvSpPr>
          <p:cNvPr id="7" name="Slide Number Placeholder 6">
            <a:extLst>
              <a:ext uri="{FF2B5EF4-FFF2-40B4-BE49-F238E27FC236}">
                <a16:creationId xmlns:a16="http://schemas.microsoft.com/office/drawing/2014/main" id="{5DB6AD11-4D8C-40D3-B0A5-0CC6604330DF}"/>
              </a:ext>
            </a:extLst>
          </p:cNvPr>
          <p:cNvSpPr>
            <a:spLocks noGrp="1"/>
          </p:cNvSpPr>
          <p:nvPr>
            <p:ph type="sldNum" sz="quarter" idx="19"/>
          </p:nvPr>
        </p:nvSpPr>
        <p:spPr/>
        <p:txBody>
          <a:bodyPr/>
          <a:lstStyle/>
          <a:p>
            <a:pPr>
              <a:defRPr/>
            </a:pPr>
            <a:fld id="{F45AC9F2-5FC5-AE4A-A6DD-48925BBED5A7}" type="slidenum">
              <a:rPr lang="en-US" smtClean="0"/>
              <a:pPr>
                <a:defRPr/>
              </a:pPr>
              <a:t>2</a:t>
            </a:fld>
            <a:endParaRPr lang="en-US"/>
          </a:p>
        </p:txBody>
      </p:sp>
      <p:sp>
        <p:nvSpPr>
          <p:cNvPr id="6" name="TextBox 5">
            <a:extLst>
              <a:ext uri="{FF2B5EF4-FFF2-40B4-BE49-F238E27FC236}">
                <a16:creationId xmlns:a16="http://schemas.microsoft.com/office/drawing/2014/main" id="{6F71A935-DD94-49E8-9EB9-072CBBA0C08C}"/>
              </a:ext>
            </a:extLst>
          </p:cNvPr>
          <p:cNvSpPr txBox="1"/>
          <p:nvPr/>
        </p:nvSpPr>
        <p:spPr>
          <a:xfrm>
            <a:off x="693942" y="1614381"/>
            <a:ext cx="7873907" cy="1292662"/>
          </a:xfrm>
          <a:prstGeom prst="rect">
            <a:avLst/>
          </a:prstGeom>
          <a:noFill/>
        </p:spPr>
        <p:txBody>
          <a:bodyPr wrap="square" rtlCol="0">
            <a:spAutoFit/>
          </a:bodyPr>
          <a:lstStyle/>
          <a:p>
            <a:r>
              <a:rPr lang="en-US">
                <a:solidFill>
                  <a:srgbClr val="000000"/>
                </a:solidFill>
                <a:latin typeface="Times New Roman" panose="02020603050405020304" pitchFamily="18" charset="0"/>
                <a:cs typeface="Times New Roman" panose="02020603050405020304" pitchFamily="18" charset="0"/>
              </a:rPr>
              <a:t>Stellar MLS is a for profit corporation whose shareholders and members are engaged in similar businesses and Stellar MLS provides services to such shareholders and members. Whenever such persons engaged in similar businesses gather or when corporations provide services to such similar businesses, there is a risk of antitrust liability or of the appearance of anti-competitive activity. Stellar MLS has adopted strict policies to avoid any such liability or appearances. Any departure from these policies could result in severe civil and criminal penalties to you as individuals, to your company and to your association/board and Stellar MLS.</a:t>
            </a:r>
            <a:endParaRPr lang="en-US">
              <a:latin typeface="Times New Roman" panose="02020603050405020304" pitchFamily="18" charset="0"/>
              <a:cs typeface="Times New Roman" panose="02020603050405020304" pitchFamily="18" charset="0"/>
            </a:endParaRPr>
          </a:p>
        </p:txBody>
      </p:sp>
      <p:pic>
        <p:nvPicPr>
          <p:cNvPr id="4" name="Picture 3" descr="A purple text on a black background&#10;&#10;Description automatically generated">
            <a:extLst>
              <a:ext uri="{FF2B5EF4-FFF2-40B4-BE49-F238E27FC236}">
                <a16:creationId xmlns:a16="http://schemas.microsoft.com/office/drawing/2014/main" id="{EDB48042-5213-398C-AA93-9E08C41D5505}"/>
              </a:ext>
            </a:extLst>
          </p:cNvPr>
          <p:cNvPicPr>
            <a:picLocks noChangeAspect="1"/>
          </p:cNvPicPr>
          <p:nvPr/>
        </p:nvPicPr>
        <p:blipFill>
          <a:blip r:embed="rId2" cstate="print"/>
          <a:stretch>
            <a:fillRect/>
          </a:stretch>
        </p:blipFill>
        <p:spPr>
          <a:xfrm>
            <a:off x="6629904" y="4181731"/>
            <a:ext cx="2514096" cy="641094"/>
          </a:xfrm>
          <a:prstGeom prst="rect">
            <a:avLst/>
          </a:prstGeom>
          <a:noFill/>
        </p:spPr>
      </p:pic>
    </p:spTree>
    <p:extLst>
      <p:ext uri="{BB962C8B-B14F-4D97-AF65-F5344CB8AC3E}">
        <p14:creationId xmlns:p14="http://schemas.microsoft.com/office/powerpoint/2010/main" val="2518341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FF5387E-95C4-479C-A12C-594B0FCD72E8}"/>
              </a:ext>
            </a:extLst>
          </p:cNvPr>
          <p:cNvSpPr>
            <a:spLocks noGrp="1"/>
          </p:cNvSpPr>
          <p:nvPr>
            <p:ph type="body" idx="1"/>
          </p:nvPr>
        </p:nvSpPr>
        <p:spPr>
          <a:xfrm>
            <a:off x="3816802" y="161636"/>
            <a:ext cx="1510397" cy="503636"/>
          </a:xfrm>
        </p:spPr>
        <p:txBody>
          <a:bodyPr/>
          <a:lstStyle/>
          <a:p>
            <a:r>
              <a:rPr lang="en-US" sz="2000">
                <a:solidFill>
                  <a:schemeClr val="accent1"/>
                </a:solidFill>
                <a:effectLst>
                  <a:outerShdw blurRad="50800" dist="38100" dir="2700000" algn="tl" rotWithShape="0">
                    <a:prstClr val="black">
                      <a:alpha val="40000"/>
                    </a:prstClr>
                  </a:outerShdw>
                </a:effectLst>
              </a:rPr>
              <a:t>Agenda</a:t>
            </a:r>
          </a:p>
        </p:txBody>
      </p:sp>
      <p:sp>
        <p:nvSpPr>
          <p:cNvPr id="5" name="Date Placeholder 4">
            <a:extLst>
              <a:ext uri="{FF2B5EF4-FFF2-40B4-BE49-F238E27FC236}">
                <a16:creationId xmlns:a16="http://schemas.microsoft.com/office/drawing/2014/main" id="{35CA21AE-7902-45F4-A3B2-298C386AA285}"/>
              </a:ext>
            </a:extLst>
          </p:cNvPr>
          <p:cNvSpPr>
            <a:spLocks noGrp="1"/>
          </p:cNvSpPr>
          <p:nvPr>
            <p:ph type="dt" sz="half" idx="17"/>
          </p:nvPr>
        </p:nvSpPr>
        <p:spPr/>
        <p:txBody>
          <a:bodyPr/>
          <a:lstStyle/>
          <a:p>
            <a:pPr>
              <a:defRPr/>
            </a:pPr>
            <a:fld id="{B6C2DDED-B857-4674-9E8A-4C7993EDC818}" type="datetime4">
              <a:rPr lang="en-US" smtClean="0"/>
              <a:t>April 8, 2026</a:t>
            </a:fld>
            <a:endParaRPr lang="en-US"/>
          </a:p>
        </p:txBody>
      </p:sp>
      <p:sp>
        <p:nvSpPr>
          <p:cNvPr id="3" name="Footer Placeholder 2">
            <a:extLst>
              <a:ext uri="{FF2B5EF4-FFF2-40B4-BE49-F238E27FC236}">
                <a16:creationId xmlns:a16="http://schemas.microsoft.com/office/drawing/2014/main" id="{E4F70443-C1DD-48FF-BCE7-67A20CE5A9FF}"/>
              </a:ext>
            </a:extLst>
          </p:cNvPr>
          <p:cNvSpPr>
            <a:spLocks noGrp="1"/>
          </p:cNvSpPr>
          <p:nvPr>
            <p:ph type="ftr" sz="quarter" idx="18"/>
          </p:nvPr>
        </p:nvSpPr>
        <p:spPr/>
        <p:txBody>
          <a:bodyPr/>
          <a:lstStyle/>
          <a:p>
            <a:pPr>
              <a:defRPr/>
            </a:pPr>
            <a:r>
              <a:rPr lang="en-US"/>
              <a:t>Stellar MLS</a:t>
            </a:r>
          </a:p>
        </p:txBody>
      </p:sp>
      <p:sp>
        <p:nvSpPr>
          <p:cNvPr id="7" name="Slide Number Placeholder 6">
            <a:extLst>
              <a:ext uri="{FF2B5EF4-FFF2-40B4-BE49-F238E27FC236}">
                <a16:creationId xmlns:a16="http://schemas.microsoft.com/office/drawing/2014/main" id="{5DB6AD11-4D8C-40D3-B0A5-0CC6604330DF}"/>
              </a:ext>
            </a:extLst>
          </p:cNvPr>
          <p:cNvSpPr>
            <a:spLocks noGrp="1"/>
          </p:cNvSpPr>
          <p:nvPr>
            <p:ph type="sldNum" sz="quarter" idx="19"/>
          </p:nvPr>
        </p:nvSpPr>
        <p:spPr/>
        <p:txBody>
          <a:bodyPr/>
          <a:lstStyle/>
          <a:p>
            <a:pPr>
              <a:defRPr/>
            </a:pPr>
            <a:fld id="{F45AC9F2-5FC5-AE4A-A6DD-48925BBED5A7}" type="slidenum">
              <a:rPr lang="en-US" smtClean="0"/>
              <a:pPr>
                <a:defRPr/>
              </a:pPr>
              <a:t>3</a:t>
            </a:fld>
            <a:endParaRPr lang="en-US"/>
          </a:p>
        </p:txBody>
      </p:sp>
      <p:graphicFrame>
        <p:nvGraphicFramePr>
          <p:cNvPr id="16" name="Table 15">
            <a:extLst>
              <a:ext uri="{FF2B5EF4-FFF2-40B4-BE49-F238E27FC236}">
                <a16:creationId xmlns:a16="http://schemas.microsoft.com/office/drawing/2014/main" id="{05F59B46-94F1-F5BE-1E85-5230B2AA3938}"/>
              </a:ext>
            </a:extLst>
          </p:cNvPr>
          <p:cNvGraphicFramePr>
            <a:graphicFrameLocks noGrp="1"/>
          </p:cNvGraphicFramePr>
          <p:nvPr>
            <p:extLst>
              <p:ext uri="{D42A27DB-BD31-4B8C-83A1-F6EECF244321}">
                <p14:modId xmlns:p14="http://schemas.microsoft.com/office/powerpoint/2010/main" val="3738838848"/>
              </p:ext>
            </p:extLst>
          </p:nvPr>
        </p:nvGraphicFramePr>
        <p:xfrm>
          <a:off x="1108364" y="1103168"/>
          <a:ext cx="6347691" cy="2749088"/>
        </p:xfrm>
        <a:graphic>
          <a:graphicData uri="http://schemas.openxmlformats.org/drawingml/2006/table">
            <a:tbl>
              <a:tblPr>
                <a:tableStyleId>{5C22544A-7EE6-4342-B048-85BDC9FD1C3A}</a:tableStyleId>
              </a:tblPr>
              <a:tblGrid>
                <a:gridCol w="2880591">
                  <a:extLst>
                    <a:ext uri="{9D8B030D-6E8A-4147-A177-3AD203B41FA5}">
                      <a16:colId xmlns:a16="http://schemas.microsoft.com/office/drawing/2014/main" val="3545100474"/>
                    </a:ext>
                  </a:extLst>
                </a:gridCol>
                <a:gridCol w="1041400">
                  <a:extLst>
                    <a:ext uri="{9D8B030D-6E8A-4147-A177-3AD203B41FA5}">
                      <a16:colId xmlns:a16="http://schemas.microsoft.com/office/drawing/2014/main" val="3846930549"/>
                    </a:ext>
                  </a:extLst>
                </a:gridCol>
                <a:gridCol w="2425700">
                  <a:extLst>
                    <a:ext uri="{9D8B030D-6E8A-4147-A177-3AD203B41FA5}">
                      <a16:colId xmlns:a16="http://schemas.microsoft.com/office/drawing/2014/main" val="782326829"/>
                    </a:ext>
                  </a:extLst>
                </a:gridCol>
              </a:tblGrid>
              <a:tr h="182880">
                <a:tc>
                  <a:txBody>
                    <a:bodyPr/>
                    <a:lstStyle/>
                    <a:p>
                      <a:pPr algn="l" fontAlgn="b"/>
                      <a:r>
                        <a:rPr lang="en-US" sz="1100" b="1" u="none" strike="noStrike">
                          <a:effectLst/>
                        </a:rPr>
                        <a:t>Call to order </a:t>
                      </a:r>
                      <a:endParaRPr lang="en-US" sz="1100" b="1"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1"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Don Lutz, Treasurer</a:t>
                      </a:r>
                      <a:endParaRPr lang="en-US" sz="1100" b="0" i="0" u="none" strike="noStrike">
                        <a:solidFill>
                          <a:srgbClr val="000000"/>
                        </a:solidFill>
                        <a:effectLst/>
                        <a:latin typeface="Calibri" panose="020F0502020204030204" pitchFamily="34" charset="0"/>
                      </a:endParaRPr>
                    </a:p>
                  </a:txBody>
                  <a:tcPr marL="7620" marR="7620" marT="7620" marB="0" anchor="b">
                    <a:noFill/>
                  </a:tcPr>
                </a:tc>
                <a:extLst>
                  <a:ext uri="{0D108BD9-81ED-4DB2-BD59-A6C34878D82A}">
                    <a16:rowId xmlns:a16="http://schemas.microsoft.com/office/drawing/2014/main" val="862126429"/>
                  </a:ext>
                </a:extLst>
              </a:tr>
              <a:tr h="182880">
                <a:tc>
                  <a:txBody>
                    <a:bodyPr/>
                    <a:lstStyle/>
                    <a:p>
                      <a:pPr algn="l" fontAlgn="b"/>
                      <a:r>
                        <a:rPr lang="en-US" sz="1100" u="none" strike="noStrike">
                          <a:effectLst/>
                        </a:rPr>
                        <a:t> </a:t>
                      </a:r>
                      <a:endParaRPr lang="en-US" sz="1100" b="1"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1"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noFill/>
                  </a:tcPr>
                </a:tc>
                <a:extLst>
                  <a:ext uri="{0D108BD9-81ED-4DB2-BD59-A6C34878D82A}">
                    <a16:rowId xmlns:a16="http://schemas.microsoft.com/office/drawing/2014/main" val="1298599745"/>
                  </a:ext>
                </a:extLst>
              </a:tr>
              <a:tr h="182880">
                <a:tc>
                  <a:txBody>
                    <a:bodyPr/>
                    <a:lstStyle/>
                    <a:p>
                      <a:pPr algn="l" fontAlgn="b"/>
                      <a:r>
                        <a:rPr lang="en-US" sz="1100" b="1" u="none" strike="noStrike">
                          <a:effectLst/>
                        </a:rPr>
                        <a:t>Roll Call</a:t>
                      </a:r>
                      <a:endParaRPr lang="en-US" sz="1100" b="1"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1"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Lynda Rable, Director of Finance</a:t>
                      </a:r>
                      <a:endParaRPr lang="en-US" sz="1100" b="0" i="0" u="none" strike="noStrike">
                        <a:solidFill>
                          <a:srgbClr val="000000"/>
                        </a:solidFill>
                        <a:effectLst/>
                        <a:latin typeface="Calibri" panose="020F0502020204030204" pitchFamily="34" charset="0"/>
                      </a:endParaRPr>
                    </a:p>
                  </a:txBody>
                  <a:tcPr marL="7620" marR="7620" marT="7620" marB="0" anchor="b">
                    <a:noFill/>
                  </a:tcPr>
                </a:tc>
                <a:extLst>
                  <a:ext uri="{0D108BD9-81ED-4DB2-BD59-A6C34878D82A}">
                    <a16:rowId xmlns:a16="http://schemas.microsoft.com/office/drawing/2014/main" val="669778773"/>
                  </a:ext>
                </a:extLst>
              </a:tr>
              <a:tr h="182880">
                <a:tc>
                  <a:txBody>
                    <a:bodyPr/>
                    <a:lstStyle/>
                    <a:p>
                      <a:pPr algn="l" fontAlgn="b"/>
                      <a:r>
                        <a:rPr lang="en-US" sz="1100" u="none" strike="noStrike">
                          <a:effectLst/>
                        </a:rPr>
                        <a:t> </a:t>
                      </a:r>
                      <a:endParaRPr lang="en-US" sz="1100" b="1"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1"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noFill/>
                  </a:tcPr>
                </a:tc>
                <a:extLst>
                  <a:ext uri="{0D108BD9-81ED-4DB2-BD59-A6C34878D82A}">
                    <a16:rowId xmlns:a16="http://schemas.microsoft.com/office/drawing/2014/main" val="2487289749"/>
                  </a:ext>
                </a:extLst>
              </a:tr>
              <a:tr h="182880">
                <a:tc>
                  <a:txBody>
                    <a:bodyPr/>
                    <a:lstStyle/>
                    <a:p>
                      <a:pPr algn="l" fontAlgn="b"/>
                      <a:r>
                        <a:rPr lang="en-US" sz="1100" b="1" u="none" strike="noStrike">
                          <a:effectLst/>
                        </a:rPr>
                        <a:t>Approval of Prior Meeting Minutes </a:t>
                      </a:r>
                      <a:endParaRPr lang="en-US" sz="1100" b="1"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1"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noFill/>
                  </a:tcPr>
                </a:tc>
                <a:extLst>
                  <a:ext uri="{0D108BD9-81ED-4DB2-BD59-A6C34878D82A}">
                    <a16:rowId xmlns:a16="http://schemas.microsoft.com/office/drawing/2014/main" val="1966261751"/>
                  </a:ext>
                </a:extLst>
              </a:tr>
              <a:tr h="182880">
                <a:tc>
                  <a:txBody>
                    <a:bodyPr/>
                    <a:lstStyle/>
                    <a:p>
                      <a:pPr algn="l" fontAlgn="b"/>
                      <a:r>
                        <a:rPr lang="en-US" sz="1100" u="none" strike="noStrike">
                          <a:effectLst/>
                        </a:rPr>
                        <a:t> </a:t>
                      </a:r>
                      <a:endParaRPr lang="en-US" sz="1100" b="1"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1"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noFill/>
                  </a:tcPr>
                </a:tc>
                <a:extLst>
                  <a:ext uri="{0D108BD9-81ED-4DB2-BD59-A6C34878D82A}">
                    <a16:rowId xmlns:a16="http://schemas.microsoft.com/office/drawing/2014/main" val="305421183"/>
                  </a:ext>
                </a:extLst>
              </a:tr>
              <a:tr h="182880">
                <a:tc>
                  <a:txBody>
                    <a:bodyPr/>
                    <a:lstStyle/>
                    <a:p>
                      <a:pPr algn="l" fontAlgn="b"/>
                      <a:r>
                        <a:rPr lang="en-US" sz="1100" b="1" u="none" strike="noStrike">
                          <a:effectLst/>
                        </a:rPr>
                        <a:t>Financial Results:</a:t>
                      </a:r>
                      <a:endParaRPr lang="en-US" sz="1100" b="1"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1"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noFill/>
                  </a:tcPr>
                </a:tc>
                <a:extLst>
                  <a:ext uri="{0D108BD9-81ED-4DB2-BD59-A6C34878D82A}">
                    <a16:rowId xmlns:a16="http://schemas.microsoft.com/office/drawing/2014/main" val="140945274"/>
                  </a:ext>
                </a:extLst>
              </a:tr>
              <a:tr h="182880">
                <a:tc>
                  <a:txBody>
                    <a:bodyPr/>
                    <a:lstStyle/>
                    <a:p>
                      <a:pPr algn="l" fontAlgn="b"/>
                      <a:r>
                        <a:rPr lang="en-US" sz="1100" u="none" strike="noStrike">
                          <a:effectLst/>
                        </a:rPr>
                        <a:t> </a:t>
                      </a:r>
                      <a:endParaRPr lang="en-US" sz="1100" b="1"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1"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noFill/>
                  </a:tcPr>
                </a:tc>
                <a:extLst>
                  <a:ext uri="{0D108BD9-81ED-4DB2-BD59-A6C34878D82A}">
                    <a16:rowId xmlns:a16="http://schemas.microsoft.com/office/drawing/2014/main" val="4147389310"/>
                  </a:ext>
                </a:extLst>
              </a:tr>
              <a:tr h="182880">
                <a:tc>
                  <a:txBody>
                    <a:bodyPr/>
                    <a:lstStyle/>
                    <a:p>
                      <a:pPr algn="l" fontAlgn="b"/>
                      <a:r>
                        <a:rPr lang="en-US" sz="1100" i="1" u="none" strike="noStrike">
                          <a:effectLst/>
                        </a:rPr>
                        <a:t>FY2026  February Year-to-Date Financial Statements</a:t>
                      </a:r>
                      <a:endParaRPr lang="en-US" sz="1100" b="0" i="1"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0" i="1"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Lynda Rable, Director of Finance</a:t>
                      </a:r>
                      <a:endParaRPr lang="en-US" sz="1100" b="0" i="0" u="none" strike="noStrike">
                        <a:solidFill>
                          <a:srgbClr val="000000"/>
                        </a:solidFill>
                        <a:effectLst/>
                        <a:latin typeface="Calibri" panose="020F0502020204030204" pitchFamily="34" charset="0"/>
                      </a:endParaRPr>
                    </a:p>
                  </a:txBody>
                  <a:tcPr marL="7620" marR="7620" marT="7620" marB="0" anchor="b">
                    <a:noFill/>
                  </a:tcPr>
                </a:tc>
                <a:extLst>
                  <a:ext uri="{0D108BD9-81ED-4DB2-BD59-A6C34878D82A}">
                    <a16:rowId xmlns:a16="http://schemas.microsoft.com/office/drawing/2014/main" val="137071355"/>
                  </a:ext>
                </a:extLst>
              </a:tr>
              <a:tr h="182880">
                <a:tc>
                  <a:txBody>
                    <a:bodyPr/>
                    <a:lstStyle/>
                    <a:p>
                      <a:pPr algn="l" fontAlgn="b"/>
                      <a:r>
                        <a:rPr lang="en-US" sz="1100" i="1" u="none" strike="noStrike">
                          <a:effectLst/>
                        </a:rPr>
                        <a:t> </a:t>
                      </a:r>
                      <a:endParaRPr lang="en-US" sz="1100" b="0" i="1"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0" i="1"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noFill/>
                  </a:tcPr>
                </a:tc>
                <a:extLst>
                  <a:ext uri="{0D108BD9-81ED-4DB2-BD59-A6C34878D82A}">
                    <a16:rowId xmlns:a16="http://schemas.microsoft.com/office/drawing/2014/main" val="4118749368"/>
                  </a:ext>
                </a:extLst>
              </a:tr>
              <a:tr h="182880">
                <a:tc>
                  <a:txBody>
                    <a:bodyPr/>
                    <a:lstStyle/>
                    <a:p>
                      <a:pPr algn="l" fontAlgn="b"/>
                      <a:r>
                        <a:rPr lang="en-US" sz="1100" b="0" i="1" u="none" strike="noStrike">
                          <a:solidFill>
                            <a:srgbClr val="000000"/>
                          </a:solidFill>
                          <a:effectLst/>
                          <a:latin typeface="Calibri" panose="020F0502020204030204" pitchFamily="34" charset="0"/>
                        </a:rPr>
                        <a:t>Invest Policy Update</a:t>
                      </a:r>
                    </a:p>
                  </a:txBody>
                  <a:tcPr marL="7620" marR="7620" marT="7620" marB="0" anchor="b">
                    <a:noFill/>
                  </a:tcPr>
                </a:tc>
                <a:tc>
                  <a:txBody>
                    <a:bodyPr/>
                    <a:lstStyle/>
                    <a:p>
                      <a:pPr algn="l" fontAlgn="b"/>
                      <a:r>
                        <a:rPr lang="en-US" sz="1100" u="none" strike="noStrike">
                          <a:effectLst/>
                        </a:rPr>
                        <a:t> </a:t>
                      </a:r>
                      <a:endParaRPr lang="en-US" sz="1100" b="0" i="1"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Mark Schafer, Chief Financial Officer</a:t>
                      </a:r>
                      <a:endParaRPr lang="en-US" sz="1100" b="0" i="0" u="none" strike="noStrike">
                        <a:solidFill>
                          <a:srgbClr val="000000"/>
                        </a:solidFill>
                        <a:effectLst/>
                        <a:latin typeface="Calibri" panose="020F0502020204030204" pitchFamily="34" charset="0"/>
                      </a:endParaRPr>
                    </a:p>
                  </a:txBody>
                  <a:tcPr marL="7620" marR="7620" marT="7620" marB="0" anchor="b">
                    <a:noFill/>
                  </a:tcPr>
                </a:tc>
                <a:extLst>
                  <a:ext uri="{0D108BD9-81ED-4DB2-BD59-A6C34878D82A}">
                    <a16:rowId xmlns:a16="http://schemas.microsoft.com/office/drawing/2014/main" val="1409134230"/>
                  </a:ext>
                </a:extLst>
              </a:tr>
              <a:tr h="182880">
                <a:tc>
                  <a:txBody>
                    <a:bodyPr/>
                    <a:lstStyle/>
                    <a:p>
                      <a:pPr algn="l" fontAlgn="b"/>
                      <a:r>
                        <a:rPr lang="en-US" sz="1100" i="1" u="none" strike="noStrike">
                          <a:effectLst/>
                        </a:rPr>
                        <a:t> </a:t>
                      </a:r>
                      <a:endParaRPr lang="en-US" sz="1100" b="0" i="1"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0" i="1"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noFill/>
                  </a:tcPr>
                </a:tc>
                <a:extLst>
                  <a:ext uri="{0D108BD9-81ED-4DB2-BD59-A6C34878D82A}">
                    <a16:rowId xmlns:a16="http://schemas.microsoft.com/office/drawing/2014/main" val="73251017"/>
                  </a:ext>
                </a:extLst>
              </a:tr>
              <a:tr h="182880">
                <a:tc>
                  <a:txBody>
                    <a:bodyPr/>
                    <a:lstStyle/>
                    <a:p>
                      <a:pPr algn="l" fontAlgn="b"/>
                      <a:r>
                        <a:rPr lang="en-US" sz="1100" b="1" u="none" strike="noStrike">
                          <a:effectLst/>
                        </a:rPr>
                        <a:t>Adjourn</a:t>
                      </a:r>
                      <a:endParaRPr lang="en-US" sz="1100" b="1"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1"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Don  Lutz, Treasurer</a:t>
                      </a:r>
                      <a:endParaRPr lang="en-US" sz="1100" b="0" i="0" u="none" strike="noStrike">
                        <a:solidFill>
                          <a:srgbClr val="000000"/>
                        </a:solidFill>
                        <a:effectLst/>
                        <a:latin typeface="Calibri" panose="020F0502020204030204" pitchFamily="34" charset="0"/>
                      </a:endParaRPr>
                    </a:p>
                  </a:txBody>
                  <a:tcPr marL="7620" marR="7620" marT="7620" marB="0" anchor="b">
                    <a:noFill/>
                  </a:tcPr>
                </a:tc>
                <a:extLst>
                  <a:ext uri="{0D108BD9-81ED-4DB2-BD59-A6C34878D82A}">
                    <a16:rowId xmlns:a16="http://schemas.microsoft.com/office/drawing/2014/main" val="2762183667"/>
                  </a:ext>
                </a:extLst>
              </a:tr>
              <a:tr h="211628">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noFill/>
                  </a:tcPr>
                </a:tc>
                <a:extLst>
                  <a:ext uri="{0D108BD9-81ED-4DB2-BD59-A6C34878D82A}">
                    <a16:rowId xmlns:a16="http://schemas.microsoft.com/office/drawing/2014/main" val="4149697952"/>
                  </a:ext>
                </a:extLst>
              </a:tr>
            </a:tbl>
          </a:graphicData>
        </a:graphic>
      </p:graphicFrame>
      <p:pic>
        <p:nvPicPr>
          <p:cNvPr id="4" name="Picture 3" descr="A purple text on a black background&#10;&#10;Description automatically generated">
            <a:extLst>
              <a:ext uri="{FF2B5EF4-FFF2-40B4-BE49-F238E27FC236}">
                <a16:creationId xmlns:a16="http://schemas.microsoft.com/office/drawing/2014/main" id="{89058A81-EFC8-BCB6-C1C9-B70677776964}"/>
              </a:ext>
            </a:extLst>
          </p:cNvPr>
          <p:cNvPicPr>
            <a:picLocks noChangeAspect="1"/>
          </p:cNvPicPr>
          <p:nvPr/>
        </p:nvPicPr>
        <p:blipFill>
          <a:blip r:embed="rId2" cstate="print"/>
          <a:stretch>
            <a:fillRect/>
          </a:stretch>
        </p:blipFill>
        <p:spPr>
          <a:xfrm>
            <a:off x="6629904" y="4181731"/>
            <a:ext cx="2514096" cy="641094"/>
          </a:xfrm>
          <a:prstGeom prst="rect">
            <a:avLst/>
          </a:prstGeom>
          <a:noFill/>
        </p:spPr>
      </p:pic>
    </p:spTree>
    <p:extLst>
      <p:ext uri="{BB962C8B-B14F-4D97-AF65-F5344CB8AC3E}">
        <p14:creationId xmlns:p14="http://schemas.microsoft.com/office/powerpoint/2010/main" val="38332445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04E20-A891-4390-809C-AF25B7126F5C}"/>
              </a:ext>
            </a:extLst>
          </p:cNvPr>
          <p:cNvSpPr>
            <a:spLocks noGrp="1"/>
          </p:cNvSpPr>
          <p:nvPr>
            <p:ph type="ctrTitle"/>
          </p:nvPr>
        </p:nvSpPr>
        <p:spPr>
          <a:xfrm>
            <a:off x="511094" y="2627514"/>
            <a:ext cx="8121811" cy="803413"/>
          </a:xfrm>
        </p:spPr>
        <p:txBody>
          <a:bodyPr/>
          <a:lstStyle/>
          <a:p>
            <a:pPr algn="ctr"/>
            <a:r>
              <a:rPr lang="en-US" sz="3200"/>
              <a:t>Stellar FY2026 Financials</a:t>
            </a:r>
            <a:br>
              <a:rPr lang="en-US" sz="3200"/>
            </a:br>
            <a:r>
              <a:rPr lang="en-US" sz="3200"/>
              <a:t>February YTD Results</a:t>
            </a:r>
            <a:endParaRPr lang="en-US" sz="2800" b="1"/>
          </a:p>
        </p:txBody>
      </p:sp>
      <p:pic>
        <p:nvPicPr>
          <p:cNvPr id="5" name="Picture 4" descr="Logo&#10;&#10;Description automatically generated with medium confidence">
            <a:extLst>
              <a:ext uri="{FF2B5EF4-FFF2-40B4-BE49-F238E27FC236}">
                <a16:creationId xmlns:a16="http://schemas.microsoft.com/office/drawing/2014/main" id="{B5CE24CA-1C62-B194-9565-1F3FB71D4D00}"/>
              </a:ext>
            </a:extLst>
          </p:cNvPr>
          <p:cNvPicPr>
            <a:picLocks noChangeAspect="1"/>
          </p:cNvPicPr>
          <p:nvPr/>
        </p:nvPicPr>
        <p:blipFill>
          <a:blip r:embed="rId2"/>
          <a:stretch>
            <a:fillRect/>
          </a:stretch>
        </p:blipFill>
        <p:spPr>
          <a:xfrm>
            <a:off x="2760008" y="279672"/>
            <a:ext cx="3623982" cy="927739"/>
          </a:xfrm>
          <a:prstGeom prst="rect">
            <a:avLst/>
          </a:prstGeom>
        </p:spPr>
      </p:pic>
    </p:spTree>
    <p:extLst>
      <p:ext uri="{BB962C8B-B14F-4D97-AF65-F5344CB8AC3E}">
        <p14:creationId xmlns:p14="http://schemas.microsoft.com/office/powerpoint/2010/main" val="1711514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purple text on a black background&#10;&#10;Description automatically generated">
            <a:extLst>
              <a:ext uri="{FF2B5EF4-FFF2-40B4-BE49-F238E27FC236}">
                <a16:creationId xmlns:a16="http://schemas.microsoft.com/office/drawing/2014/main" id="{FCC38479-1187-F35D-32F7-7C683CF69B3C}"/>
              </a:ext>
            </a:extLst>
          </p:cNvPr>
          <p:cNvPicPr>
            <a:picLocks noChangeAspect="1"/>
          </p:cNvPicPr>
          <p:nvPr/>
        </p:nvPicPr>
        <p:blipFill>
          <a:blip r:embed="rId3" cstate="print"/>
          <a:stretch>
            <a:fillRect/>
          </a:stretch>
        </p:blipFill>
        <p:spPr>
          <a:xfrm>
            <a:off x="6629904" y="4181731"/>
            <a:ext cx="2514096" cy="641094"/>
          </a:xfrm>
          <a:prstGeom prst="rect">
            <a:avLst/>
          </a:prstGeom>
          <a:noFill/>
        </p:spPr>
      </p:pic>
      <p:sp>
        <p:nvSpPr>
          <p:cNvPr id="15" name="Text Placeholder 14">
            <a:extLst>
              <a:ext uri="{FF2B5EF4-FFF2-40B4-BE49-F238E27FC236}">
                <a16:creationId xmlns:a16="http://schemas.microsoft.com/office/drawing/2014/main" id="{AEF96D16-73BB-2B43-9BE3-7E330F55DDC0}"/>
              </a:ext>
            </a:extLst>
          </p:cNvPr>
          <p:cNvSpPr>
            <a:spLocks noGrp="1"/>
          </p:cNvSpPr>
          <p:nvPr>
            <p:ph type="body" idx="1"/>
          </p:nvPr>
        </p:nvSpPr>
        <p:spPr>
          <a:xfrm>
            <a:off x="355528" y="-4808"/>
            <a:ext cx="8432945" cy="503237"/>
          </a:xfrm>
        </p:spPr>
        <p:txBody>
          <a:bodyPr/>
          <a:lstStyle/>
          <a:p>
            <a:pPr algn="ctr" fontAlgn="auto">
              <a:spcAft>
                <a:spcPts val="0"/>
              </a:spcAft>
              <a:defRPr/>
            </a:pPr>
            <a:r>
              <a:rPr lang="en-US" sz="1800">
                <a:solidFill>
                  <a:schemeClr val="accent1"/>
                </a:solidFill>
                <a:effectLst>
                  <a:outerShdw blurRad="50800" dist="38100" dir="2700000" algn="tl" rotWithShape="0">
                    <a:prstClr val="black">
                      <a:alpha val="40000"/>
                    </a:prstClr>
                  </a:outerShdw>
                </a:effectLst>
              </a:rPr>
              <a:t>February YTD 2026 stellar financials actual vs. budget (1 of 2)</a:t>
            </a:r>
          </a:p>
          <a:p>
            <a:pPr fontAlgn="auto">
              <a:spcAft>
                <a:spcPts val="0"/>
              </a:spcAft>
              <a:defRPr/>
            </a:pPr>
            <a:endParaRPr lang="en-US" sz="2000"/>
          </a:p>
        </p:txBody>
      </p:sp>
      <p:sp>
        <p:nvSpPr>
          <p:cNvPr id="28674" name="Date Placeholder 2">
            <a:extLst>
              <a:ext uri="{FF2B5EF4-FFF2-40B4-BE49-F238E27FC236}">
                <a16:creationId xmlns:a16="http://schemas.microsoft.com/office/drawing/2014/main" id="{BBEF884B-E620-F241-8F67-689EEC622902}"/>
              </a:ext>
            </a:extLst>
          </p:cNvPr>
          <p:cNvSpPr>
            <a:spLocks noGrp="1" noChangeArrowheads="1"/>
          </p:cNvSpPr>
          <p:nvPr>
            <p:ph type="dt" sz="half"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r" defTabSz="685800" rtl="0" eaLnBrk="1" fontAlgn="base" latinLnBrk="0" hangingPunct="1">
              <a:lnSpc>
                <a:spcPct val="100000"/>
              </a:lnSpc>
              <a:spcBef>
                <a:spcPct val="0"/>
              </a:spcBef>
              <a:spcAft>
                <a:spcPct val="0"/>
              </a:spcAft>
              <a:buClrTx/>
              <a:buSzTx/>
              <a:buFontTx/>
              <a:buNone/>
              <a:tabLst/>
              <a:defRPr/>
            </a:pPr>
            <a:fld id="{735128D0-CE13-4212-85D9-B694E9D5814C}" type="datetime4">
              <a:rPr kumimoji="0" lang="en-US" alt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685800" rtl="0" eaLnBrk="1" fontAlgn="base" latinLnBrk="0" hangingPunct="1">
                <a:lnSpc>
                  <a:spcPct val="100000"/>
                </a:lnSpc>
                <a:spcBef>
                  <a:spcPct val="0"/>
                </a:spcBef>
                <a:spcAft>
                  <a:spcPct val="0"/>
                </a:spcAft>
                <a:buClrTx/>
                <a:buSzTx/>
                <a:buFontTx/>
                <a:buNone/>
                <a:tabLst/>
                <a:defRPr/>
              </a:pPr>
              <a:t>April 8, 2026</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Footer Placeholder 4">
            <a:extLst>
              <a:ext uri="{FF2B5EF4-FFF2-40B4-BE49-F238E27FC236}">
                <a16:creationId xmlns:a16="http://schemas.microsoft.com/office/drawing/2014/main" id="{E002371A-81F2-4095-8B5C-E38877565E67}"/>
              </a:ext>
            </a:extLst>
          </p:cNvPr>
          <p:cNvSpPr>
            <a:spLocks noGrp="1"/>
          </p:cNvSpPr>
          <p:nvPr>
            <p:ph type="ftr" sz="quarter" idx="18"/>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Stellar MLS</a:t>
            </a:r>
          </a:p>
        </p:txBody>
      </p:sp>
      <p:sp>
        <p:nvSpPr>
          <p:cNvPr id="28676" name="Slide Number Placeholder 4">
            <a:extLst>
              <a:ext uri="{FF2B5EF4-FFF2-40B4-BE49-F238E27FC236}">
                <a16:creationId xmlns:a16="http://schemas.microsoft.com/office/drawing/2014/main" id="{4BC4BBB6-6CCF-8343-A45D-5E0D4AD51DB7}"/>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fld id="{1C0B0C8D-8F03-1047-9C69-CD9CA23E3E8B}" type="slidenum">
              <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685800" rtl="0" eaLnBrk="1" fontAlgn="base" latinLnBrk="0" hangingPunct="1">
                <a:lnSpc>
                  <a:spcPct val="100000"/>
                </a:lnSpc>
                <a:spcBef>
                  <a:spcPct val="0"/>
                </a:spcBef>
                <a:spcAft>
                  <a:spcPct val="0"/>
                </a:spcAft>
                <a:buClrTx/>
                <a:buSzTx/>
                <a:buFontTx/>
                <a:buNone/>
                <a:tabLst/>
                <a:defRPr/>
              </a:pPr>
              <a:t>5</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9FDF4DE8-EEFA-282F-BB2E-C83916545B23}"/>
              </a:ext>
            </a:extLst>
          </p:cNvPr>
          <p:cNvSpPr txBox="1"/>
          <p:nvPr/>
        </p:nvSpPr>
        <p:spPr>
          <a:xfrm>
            <a:off x="4678020" y="617797"/>
            <a:ext cx="4213916" cy="1631216"/>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Participation &amp; Set Up Fees: </a:t>
            </a:r>
            <a:r>
              <a:rPr lang="en-US" sz="1000">
                <a:solidFill>
                  <a:schemeClr val="accent3">
                    <a:lumMod val="60000"/>
                    <a:lumOff val="40000"/>
                  </a:schemeClr>
                </a:solidFill>
                <a:latin typeface="Arial" panose="020B0604020202020204" pitchFamily="34" charset="0"/>
                <a:cs typeface="Arial" panose="020B0604020202020204" pitchFamily="34" charset="0"/>
              </a:rPr>
              <a:t> Better than planned as new &amp; reinstated customers are exceeding planned volumes (Budget Volumes are lower than last year, but actuals are beating budget). </a:t>
            </a:r>
          </a:p>
          <a:p>
            <a:r>
              <a:rPr lang="en-US" sz="1000" b="1" u="sng">
                <a:solidFill>
                  <a:schemeClr val="accent3">
                    <a:lumMod val="60000"/>
                    <a:lumOff val="40000"/>
                  </a:schemeClr>
                </a:solidFill>
                <a:latin typeface="Arial" panose="020B0604020202020204" pitchFamily="34" charset="0"/>
                <a:cs typeface="Arial" panose="020B0604020202020204" pitchFamily="34" charset="0"/>
              </a:rPr>
              <a:t>Other Fees: </a:t>
            </a:r>
            <a:r>
              <a:rPr lang="en-US" sz="1000">
                <a:solidFill>
                  <a:schemeClr val="accent3">
                    <a:lumMod val="60000"/>
                    <a:lumOff val="40000"/>
                  </a:schemeClr>
                </a:solidFill>
                <a:latin typeface="Arial" panose="020B0604020202020204" pitchFamily="34" charset="0"/>
                <a:cs typeface="Arial" panose="020B0604020202020204" pitchFamily="34" charset="0"/>
              </a:rPr>
              <a:t> Below budget as our year-end estimate for 2025 was overstated for Reinstatement Fees.  Will largely be offset by year-end. </a:t>
            </a:r>
            <a:endParaRPr lang="en-US" sz="1000">
              <a:solidFill>
                <a:schemeClr val="tx1"/>
              </a:solidFill>
              <a:latin typeface="Arial" panose="020B0604020202020204" pitchFamily="34" charset="0"/>
              <a:cs typeface="Arial" panose="020B0604020202020204" pitchFamily="34" charset="0"/>
            </a:endParaRPr>
          </a:p>
          <a:p>
            <a:r>
              <a:rPr lang="en-US" sz="1000" b="1" u="sng">
                <a:solidFill>
                  <a:schemeClr val="accent3">
                    <a:lumMod val="60000"/>
                    <a:lumOff val="40000"/>
                  </a:schemeClr>
                </a:solidFill>
                <a:latin typeface="Arial" panose="020B0604020202020204" pitchFamily="34" charset="0"/>
                <a:cs typeface="Arial" panose="020B0604020202020204" pitchFamily="34" charset="0"/>
              </a:rPr>
              <a:t>Commercial Revenue: </a:t>
            </a:r>
            <a:r>
              <a:rPr lang="en-US" sz="1000">
                <a:solidFill>
                  <a:schemeClr val="accent3">
                    <a:lumMod val="60000"/>
                    <a:lumOff val="40000"/>
                  </a:schemeClr>
                </a:solidFill>
                <a:latin typeface="Arial" panose="020B0604020202020204" pitchFamily="34" charset="0"/>
                <a:cs typeface="Arial" panose="020B0604020202020204" pitchFamily="34" charset="0"/>
              </a:rPr>
              <a:t>We discovered an error in how the base data was rolling up, which overstated commercial revenue. This has been corrected and will result in an unfavorable variance to the year-end budget, in line with our December YTD results. </a:t>
            </a:r>
          </a:p>
          <a:p>
            <a:r>
              <a:rPr lang="en-US" sz="1000" b="1" u="sng">
                <a:solidFill>
                  <a:schemeClr val="accent3">
                    <a:lumMod val="60000"/>
                    <a:lumOff val="40000"/>
                  </a:schemeClr>
                </a:solidFill>
                <a:latin typeface="Arial" panose="020B0604020202020204" pitchFamily="34" charset="0"/>
                <a:cs typeface="Arial" panose="020B0604020202020204" pitchFamily="34" charset="0"/>
              </a:rPr>
              <a:t>Additional Revenue:</a:t>
            </a:r>
            <a:r>
              <a:rPr lang="en-US" sz="1000">
                <a:solidFill>
                  <a:schemeClr val="accent3">
                    <a:lumMod val="60000"/>
                    <a:lumOff val="40000"/>
                  </a:schemeClr>
                </a:solidFill>
                <a:latin typeface="Arial" panose="020B0604020202020204" pitchFamily="34" charset="0"/>
                <a:cs typeface="Arial" panose="020B0604020202020204" pitchFamily="34" charset="0"/>
              </a:rPr>
              <a:t>  Royalties for </a:t>
            </a:r>
            <a:r>
              <a:rPr lang="en-US" sz="1000" err="1">
                <a:solidFill>
                  <a:schemeClr val="accent3">
                    <a:lumMod val="60000"/>
                    <a:lumOff val="40000"/>
                  </a:schemeClr>
                </a:solidFill>
                <a:latin typeface="Arial" panose="020B0604020202020204" pitchFamily="34" charset="0"/>
                <a:cs typeface="Arial" panose="020B0604020202020204" pitchFamily="34" charset="0"/>
              </a:rPr>
              <a:t>Skyslope</a:t>
            </a:r>
            <a:r>
              <a:rPr lang="en-US" sz="1000">
                <a:solidFill>
                  <a:schemeClr val="accent3">
                    <a:lumMod val="60000"/>
                    <a:lumOff val="40000"/>
                  </a:schemeClr>
                </a:solidFill>
                <a:latin typeface="Arial" panose="020B0604020202020204" pitchFamily="34" charset="0"/>
                <a:cs typeface="Arial" panose="020B0604020202020204" pitchFamily="34" charset="0"/>
              </a:rPr>
              <a:t> and Rent Spree. </a:t>
            </a:r>
          </a:p>
        </p:txBody>
      </p:sp>
      <p:sp>
        <p:nvSpPr>
          <p:cNvPr id="9" name="Rectangle 8">
            <a:extLst>
              <a:ext uri="{FF2B5EF4-FFF2-40B4-BE49-F238E27FC236}">
                <a16:creationId xmlns:a16="http://schemas.microsoft.com/office/drawing/2014/main" id="{36ECD2AC-716F-958C-B501-792C3DAD4D91}"/>
              </a:ext>
            </a:extLst>
          </p:cNvPr>
          <p:cNvSpPr/>
          <p:nvPr/>
        </p:nvSpPr>
        <p:spPr>
          <a:xfrm>
            <a:off x="4678021" y="2348100"/>
            <a:ext cx="4240569" cy="1975069"/>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lIns="121920" tIns="60960" rIns="121920" bIns="60960" rtlCol="0" anchor="ct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Cotality: </a:t>
            </a:r>
            <a:r>
              <a:rPr lang="en-US" sz="1000">
                <a:solidFill>
                  <a:schemeClr val="accent3">
                    <a:lumMod val="60000"/>
                    <a:lumOff val="40000"/>
                  </a:schemeClr>
                </a:solidFill>
                <a:latin typeface="Arial" panose="020B0604020202020204" pitchFamily="34" charset="0"/>
                <a:cs typeface="Arial" panose="020B0604020202020204" pitchFamily="34" charset="0"/>
              </a:rPr>
              <a:t>Is favorable to the plan primarily due to rate savings and lower-than-planned customer volume. </a:t>
            </a:r>
            <a:endParaRPr lang="en-US" sz="1000" b="1" u="sng">
              <a:solidFill>
                <a:schemeClr val="accent3">
                  <a:lumMod val="60000"/>
                  <a:lumOff val="40000"/>
                </a:schemeClr>
              </a:solidFill>
              <a:latin typeface="Arial" panose="020B0604020202020204" pitchFamily="34" charset="0"/>
              <a:cs typeface="Arial" panose="020B0604020202020204" pitchFamily="34" charset="0"/>
            </a:endParaRPr>
          </a:p>
          <a:p>
            <a:r>
              <a:rPr lang="en-US" sz="1000" b="1" u="sng">
                <a:solidFill>
                  <a:schemeClr val="accent3">
                    <a:lumMod val="60000"/>
                    <a:lumOff val="40000"/>
                  </a:schemeClr>
                </a:solidFill>
                <a:latin typeface="Arial" panose="020B0604020202020204" pitchFamily="34" charset="0"/>
                <a:cs typeface="Arial" panose="020B0604020202020204" pitchFamily="34" charset="0"/>
              </a:rPr>
              <a:t>IMAPP &amp; Stellar Central: </a:t>
            </a:r>
            <a:r>
              <a:rPr lang="en-US" sz="1000">
                <a:solidFill>
                  <a:schemeClr val="accent3">
                    <a:lumMod val="60000"/>
                    <a:lumOff val="40000"/>
                  </a:schemeClr>
                </a:solidFill>
                <a:latin typeface="Arial" panose="020B0604020202020204" pitchFamily="34" charset="0"/>
                <a:cs typeface="Arial" panose="020B0604020202020204" pitchFamily="34" charset="0"/>
              </a:rPr>
              <a:t> Is primarily timing-related and expected to be closer to budget by year-end. </a:t>
            </a:r>
          </a:p>
          <a:p>
            <a:r>
              <a:rPr lang="en-US" sz="1000" b="1" u="sng">
                <a:solidFill>
                  <a:schemeClr val="accent3">
                    <a:lumMod val="60000"/>
                    <a:lumOff val="40000"/>
                  </a:schemeClr>
                </a:solidFill>
                <a:latin typeface="Arial" panose="020B0604020202020204" pitchFamily="34" charset="0"/>
                <a:cs typeface="Arial" panose="020B0604020202020204" pitchFamily="34" charset="0"/>
              </a:rPr>
              <a:t>Contracted Services:  </a:t>
            </a:r>
            <a:r>
              <a:rPr lang="en-US" sz="1000">
                <a:solidFill>
                  <a:schemeClr val="accent3">
                    <a:lumMod val="60000"/>
                    <a:lumOff val="40000"/>
                  </a:schemeClr>
                </a:solidFill>
                <a:latin typeface="Arial" panose="020B0604020202020204" pitchFamily="34" charset="0"/>
                <a:cs typeface="Arial" panose="020B0604020202020204" pitchFamily="34" charset="0"/>
              </a:rPr>
              <a:t>Favorable plan due to the delayed implementation of planned new products (New Product placeholder)</a:t>
            </a:r>
          </a:p>
          <a:p>
            <a:r>
              <a:rPr lang="en-US" sz="1000" b="1" u="sng">
                <a:solidFill>
                  <a:schemeClr val="accent3">
                    <a:lumMod val="60000"/>
                    <a:lumOff val="40000"/>
                  </a:schemeClr>
                </a:solidFill>
                <a:latin typeface="Arial" panose="020B0604020202020204" pitchFamily="34" charset="0"/>
                <a:cs typeface="Arial" panose="020B0604020202020204" pitchFamily="34" charset="0"/>
              </a:rPr>
              <a:t>Commercial Services – </a:t>
            </a:r>
            <a:r>
              <a:rPr lang="en-US" sz="1000">
                <a:solidFill>
                  <a:schemeClr val="accent3">
                    <a:lumMod val="60000"/>
                    <a:lumOff val="40000"/>
                  </a:schemeClr>
                </a:solidFill>
                <a:latin typeface="Arial" panose="020B0604020202020204" pitchFamily="34" charset="0"/>
                <a:cs typeface="Arial" panose="020B0604020202020204" pitchFamily="34" charset="0"/>
              </a:rPr>
              <a:t>Favorable to plan primarily due to fewer commercial customers than planned.</a:t>
            </a:r>
          </a:p>
          <a:p>
            <a:r>
              <a:rPr lang="en-US" sz="1000" b="1" u="sng">
                <a:solidFill>
                  <a:schemeClr val="accent3">
                    <a:lumMod val="60000"/>
                    <a:lumOff val="40000"/>
                  </a:schemeClr>
                </a:solidFill>
                <a:latin typeface="Arial" panose="020B0604020202020204" pitchFamily="34" charset="0"/>
                <a:cs typeface="Arial" panose="020B0604020202020204" pitchFamily="34" charset="0"/>
              </a:rPr>
              <a:t>Service Fees</a:t>
            </a:r>
            <a:r>
              <a:rPr lang="en-US" sz="1000">
                <a:solidFill>
                  <a:schemeClr val="accent3">
                    <a:lumMod val="60000"/>
                    <a:lumOff val="40000"/>
                  </a:schemeClr>
                </a:solidFill>
                <a:latin typeface="Arial" panose="020B0604020202020204" pitchFamily="34" charset="0"/>
                <a:cs typeface="Arial" panose="020B0604020202020204" pitchFamily="34" charset="0"/>
              </a:rPr>
              <a:t>: primarily timing-related and will come back to the budget by year-end. </a:t>
            </a:r>
            <a:endParaRPr lang="en-US" sz="1000" b="1" u="sng">
              <a:solidFill>
                <a:schemeClr val="accent3">
                  <a:lumMod val="60000"/>
                  <a:lumOff val="40000"/>
                </a:schemeClr>
              </a:solidFill>
              <a:latin typeface="Arial" panose="020B0604020202020204" pitchFamily="34" charset="0"/>
              <a:cs typeface="Arial" panose="020B0604020202020204" pitchFamily="34" charset="0"/>
            </a:endParaRPr>
          </a:p>
          <a:p>
            <a:endParaRPr lang="en-US" sz="1000" b="1" u="sng">
              <a:solidFill>
                <a:schemeClr val="accent3">
                  <a:lumMod val="60000"/>
                  <a:lumOff val="40000"/>
                </a:schemeClr>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56AAAC5E-96DD-9E62-5574-0D38268C56E9}"/>
              </a:ext>
            </a:extLst>
          </p:cNvPr>
          <p:cNvPicPr>
            <a:picLocks noChangeAspect="1"/>
          </p:cNvPicPr>
          <p:nvPr/>
        </p:nvPicPr>
        <p:blipFill>
          <a:blip r:embed="rId4"/>
          <a:stretch>
            <a:fillRect/>
          </a:stretch>
        </p:blipFill>
        <p:spPr>
          <a:xfrm>
            <a:off x="355528" y="617797"/>
            <a:ext cx="4030638" cy="3705372"/>
          </a:xfrm>
          <a:prstGeom prst="rect">
            <a:avLst/>
          </a:prstGeom>
        </p:spPr>
      </p:pic>
    </p:spTree>
    <p:extLst>
      <p:ext uri="{BB962C8B-B14F-4D97-AF65-F5344CB8AC3E}">
        <p14:creationId xmlns:p14="http://schemas.microsoft.com/office/powerpoint/2010/main" val="856984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urple text on a black background&#10;&#10;Description automatically generated">
            <a:extLst>
              <a:ext uri="{FF2B5EF4-FFF2-40B4-BE49-F238E27FC236}">
                <a16:creationId xmlns:a16="http://schemas.microsoft.com/office/drawing/2014/main" id="{425CE6B1-31F3-31EC-5FFB-308A5CD009CE}"/>
              </a:ext>
            </a:extLst>
          </p:cNvPr>
          <p:cNvPicPr>
            <a:picLocks noChangeAspect="1"/>
          </p:cNvPicPr>
          <p:nvPr/>
        </p:nvPicPr>
        <p:blipFill>
          <a:blip r:embed="rId2" cstate="print"/>
          <a:stretch>
            <a:fillRect/>
          </a:stretch>
        </p:blipFill>
        <p:spPr>
          <a:xfrm>
            <a:off x="7211290" y="4329985"/>
            <a:ext cx="1932709" cy="492840"/>
          </a:xfrm>
          <a:prstGeom prst="rect">
            <a:avLst/>
          </a:prstGeom>
          <a:noFill/>
        </p:spPr>
      </p:pic>
      <p:sp>
        <p:nvSpPr>
          <p:cNvPr id="15" name="Text Placeholder 14">
            <a:extLst>
              <a:ext uri="{FF2B5EF4-FFF2-40B4-BE49-F238E27FC236}">
                <a16:creationId xmlns:a16="http://schemas.microsoft.com/office/drawing/2014/main" id="{AEF96D16-73BB-2B43-9BE3-7E330F55DDC0}"/>
              </a:ext>
            </a:extLst>
          </p:cNvPr>
          <p:cNvSpPr>
            <a:spLocks noGrp="1"/>
          </p:cNvSpPr>
          <p:nvPr>
            <p:ph type="body" idx="1"/>
          </p:nvPr>
        </p:nvSpPr>
        <p:spPr>
          <a:xfrm>
            <a:off x="124692" y="105770"/>
            <a:ext cx="8439872" cy="503237"/>
          </a:xfrm>
        </p:spPr>
        <p:txBody>
          <a:bodyPr/>
          <a:lstStyle/>
          <a:p>
            <a:pPr algn="ctr" fontAlgn="auto">
              <a:spcAft>
                <a:spcPts val="0"/>
              </a:spcAft>
              <a:defRPr/>
            </a:pPr>
            <a:r>
              <a:rPr lang="en-US" sz="1800">
                <a:solidFill>
                  <a:schemeClr val="accent1"/>
                </a:solidFill>
                <a:effectLst>
                  <a:outerShdw blurRad="50800" dist="38100" dir="2700000" algn="tl" rotWithShape="0">
                    <a:prstClr val="black">
                      <a:alpha val="40000"/>
                    </a:prstClr>
                  </a:outerShdw>
                </a:effectLst>
              </a:rPr>
              <a:t>February YTD 2026 stellar financials actual vs. budget (2 of 2)</a:t>
            </a:r>
          </a:p>
        </p:txBody>
      </p:sp>
      <p:sp>
        <p:nvSpPr>
          <p:cNvPr id="28674" name="Date Placeholder 2">
            <a:extLst>
              <a:ext uri="{FF2B5EF4-FFF2-40B4-BE49-F238E27FC236}">
                <a16:creationId xmlns:a16="http://schemas.microsoft.com/office/drawing/2014/main" id="{BBEF884B-E620-F241-8F67-689EEC622902}"/>
              </a:ext>
            </a:extLst>
          </p:cNvPr>
          <p:cNvSpPr>
            <a:spLocks noGrp="1" noChangeArrowheads="1"/>
          </p:cNvSpPr>
          <p:nvPr>
            <p:ph type="dt" sz="half"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r" defTabSz="685800" rtl="0" eaLnBrk="1" fontAlgn="base" latinLnBrk="0" hangingPunct="1">
              <a:lnSpc>
                <a:spcPct val="100000"/>
              </a:lnSpc>
              <a:spcBef>
                <a:spcPct val="0"/>
              </a:spcBef>
              <a:spcAft>
                <a:spcPct val="0"/>
              </a:spcAft>
              <a:buClrTx/>
              <a:buSzTx/>
              <a:buFontTx/>
              <a:buNone/>
              <a:tabLst/>
              <a:defRPr/>
            </a:pPr>
            <a:fld id="{E5FE8A67-3E96-4EC2-AC77-57617CF11156}" type="datetime4">
              <a:rPr kumimoji="0" lang="en-US" alt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685800" rtl="0" eaLnBrk="1" fontAlgn="base" latinLnBrk="0" hangingPunct="1">
                <a:lnSpc>
                  <a:spcPct val="100000"/>
                </a:lnSpc>
                <a:spcBef>
                  <a:spcPct val="0"/>
                </a:spcBef>
                <a:spcAft>
                  <a:spcPct val="0"/>
                </a:spcAft>
                <a:buClrTx/>
                <a:buSzTx/>
                <a:buFontTx/>
                <a:buNone/>
                <a:tabLst/>
                <a:defRPr/>
              </a:pPr>
              <a:t>April 8, 2026</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Footer Placeholder 2">
            <a:extLst>
              <a:ext uri="{FF2B5EF4-FFF2-40B4-BE49-F238E27FC236}">
                <a16:creationId xmlns:a16="http://schemas.microsoft.com/office/drawing/2014/main" id="{3E41F331-B92F-425A-82E4-6D0325927E35}"/>
              </a:ext>
            </a:extLst>
          </p:cNvPr>
          <p:cNvSpPr>
            <a:spLocks noGrp="1"/>
          </p:cNvSpPr>
          <p:nvPr>
            <p:ph type="ftr" sz="quarter" idx="18"/>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Stellar MLS</a:t>
            </a:r>
          </a:p>
        </p:txBody>
      </p:sp>
      <p:sp>
        <p:nvSpPr>
          <p:cNvPr id="28676" name="Slide Number Placeholder 4">
            <a:extLst>
              <a:ext uri="{FF2B5EF4-FFF2-40B4-BE49-F238E27FC236}">
                <a16:creationId xmlns:a16="http://schemas.microsoft.com/office/drawing/2014/main" id="{4BC4BBB6-6CCF-8343-A45D-5E0D4AD51DB7}"/>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fld id="{1C0B0C8D-8F03-1047-9C69-CD9CA23E3E8B}" type="slidenum">
              <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685800" rtl="0" eaLnBrk="1" fontAlgn="base" latinLnBrk="0" hangingPunct="1">
                <a:lnSpc>
                  <a:spcPct val="100000"/>
                </a:lnSpc>
                <a:spcBef>
                  <a:spcPct val="0"/>
                </a:spcBef>
                <a:spcAft>
                  <a:spcPct val="0"/>
                </a:spcAft>
                <a:buClrTx/>
                <a:buSzTx/>
                <a:buFontTx/>
                <a:buNone/>
                <a:tabLst/>
                <a:defRPr/>
              </a:pPr>
              <a:t>6</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 name="Rectangle 7">
            <a:extLst>
              <a:ext uri="{FF2B5EF4-FFF2-40B4-BE49-F238E27FC236}">
                <a16:creationId xmlns:a16="http://schemas.microsoft.com/office/drawing/2014/main" id="{2912E734-B102-4ED0-9C7B-F71E779162F5}"/>
              </a:ext>
            </a:extLst>
          </p:cNvPr>
          <p:cNvSpPr/>
          <p:nvPr/>
        </p:nvSpPr>
        <p:spPr>
          <a:xfrm>
            <a:off x="6326206" y="702353"/>
            <a:ext cx="2571097" cy="615602"/>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Employee Costs: </a:t>
            </a:r>
            <a:r>
              <a:rPr lang="en-US" sz="1000">
                <a:solidFill>
                  <a:schemeClr val="accent3">
                    <a:lumMod val="60000"/>
                    <a:lumOff val="40000"/>
                  </a:schemeClr>
                </a:solidFill>
                <a:latin typeface="Arial" panose="020B0604020202020204" pitchFamily="34" charset="0"/>
                <a:cs typeface="Arial" panose="020B0604020202020204" pitchFamily="34" charset="0"/>
              </a:rPr>
              <a:t> Favorable to plan due to open </a:t>
            </a:r>
            <a:r>
              <a:rPr lang="en-US" sz="1000" err="1">
                <a:solidFill>
                  <a:schemeClr val="accent3">
                    <a:lumMod val="60000"/>
                    <a:lumOff val="40000"/>
                  </a:schemeClr>
                </a:solidFill>
                <a:latin typeface="Arial" panose="020B0604020202020204" pitchFamily="34" charset="0"/>
                <a:cs typeface="Arial" panose="020B0604020202020204" pitchFamily="34" charset="0"/>
              </a:rPr>
              <a:t>reqs</a:t>
            </a:r>
            <a:r>
              <a:rPr lang="en-US" sz="1000">
                <a:solidFill>
                  <a:schemeClr val="accent3">
                    <a:lumMod val="60000"/>
                    <a:lumOff val="40000"/>
                  </a:schemeClr>
                </a:solidFill>
                <a:latin typeface="Arial" panose="020B0604020202020204" pitchFamily="34" charset="0"/>
                <a:cs typeface="Arial" panose="020B0604020202020204" pitchFamily="34" charset="0"/>
              </a:rPr>
              <a:t> and all the associated benefit costs.</a:t>
            </a:r>
            <a:endParaRPr lang="en-US" sz="1000" b="1" u="sng">
              <a:solidFill>
                <a:schemeClr val="accent3">
                  <a:lumMod val="60000"/>
                  <a:lumOff val="40000"/>
                </a:schemeClr>
              </a:solidFill>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0445C682-77DB-9ACA-0EBE-A837AD6F7848}"/>
              </a:ext>
            </a:extLst>
          </p:cNvPr>
          <p:cNvSpPr/>
          <p:nvPr/>
        </p:nvSpPr>
        <p:spPr>
          <a:xfrm>
            <a:off x="6326208" y="1411301"/>
            <a:ext cx="2571096" cy="1451813"/>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Professional Fees: </a:t>
            </a:r>
            <a:r>
              <a:rPr lang="en-US" sz="1000">
                <a:solidFill>
                  <a:schemeClr val="accent3">
                    <a:lumMod val="60000"/>
                    <a:lumOff val="40000"/>
                  </a:schemeClr>
                </a:solidFill>
                <a:latin typeface="Arial" panose="020B0604020202020204" pitchFamily="34" charset="0"/>
                <a:cs typeface="Arial" panose="020B0604020202020204" pitchFamily="34" charset="0"/>
              </a:rPr>
              <a:t>Favorable to plan, driven by CRM &amp; ERP enhancements that have not yet been placed in service due to project delays. The ERP project kicked off in Jan and has since gone live. </a:t>
            </a:r>
          </a:p>
          <a:p>
            <a:r>
              <a:rPr lang="en-US" sz="1000" b="1" u="sng">
                <a:solidFill>
                  <a:schemeClr val="accent3">
                    <a:lumMod val="60000"/>
                    <a:lumOff val="40000"/>
                  </a:schemeClr>
                </a:solidFill>
                <a:latin typeface="Arial" panose="020B0604020202020204" pitchFamily="34" charset="0"/>
                <a:cs typeface="Arial" panose="020B0604020202020204" pitchFamily="34" charset="0"/>
              </a:rPr>
              <a:t>General &amp; Administrative: </a:t>
            </a:r>
            <a:r>
              <a:rPr lang="en-US" sz="1000">
                <a:solidFill>
                  <a:schemeClr val="accent3">
                    <a:lumMod val="60000"/>
                    <a:lumOff val="40000"/>
                  </a:schemeClr>
                </a:solidFill>
                <a:latin typeface="Arial" panose="020B0604020202020204" pitchFamily="34" charset="0"/>
                <a:cs typeface="Arial" panose="020B0604020202020204" pitchFamily="34" charset="0"/>
              </a:rPr>
              <a:t>Under plan due to the timing of Hardware/Software as well as Cyber Security spending.</a:t>
            </a:r>
          </a:p>
        </p:txBody>
      </p:sp>
      <p:sp>
        <p:nvSpPr>
          <p:cNvPr id="5" name="Rectangle 4">
            <a:extLst>
              <a:ext uri="{FF2B5EF4-FFF2-40B4-BE49-F238E27FC236}">
                <a16:creationId xmlns:a16="http://schemas.microsoft.com/office/drawing/2014/main" id="{099CB588-0925-01F1-7E30-AFDCF7A70FBD}"/>
              </a:ext>
            </a:extLst>
          </p:cNvPr>
          <p:cNvSpPr/>
          <p:nvPr/>
        </p:nvSpPr>
        <p:spPr>
          <a:xfrm>
            <a:off x="6326208" y="2923082"/>
            <a:ext cx="2571096" cy="697956"/>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Marketing: </a:t>
            </a:r>
            <a:r>
              <a:rPr lang="en-US" sz="1000">
                <a:solidFill>
                  <a:schemeClr val="accent3">
                    <a:lumMod val="60000"/>
                    <a:lumOff val="40000"/>
                  </a:schemeClr>
                </a:solidFill>
                <a:latin typeface="Arial" panose="020B0604020202020204" pitchFamily="34" charset="0"/>
                <a:cs typeface="Arial" panose="020B0604020202020204" pitchFamily="34" charset="0"/>
              </a:rPr>
              <a:t>Marketing expenses are being incurred differently than originally planned.</a:t>
            </a:r>
          </a:p>
          <a:p>
            <a:r>
              <a:rPr lang="en-US" sz="1000" b="1" u="sng">
                <a:solidFill>
                  <a:schemeClr val="accent3">
                    <a:lumMod val="60000"/>
                    <a:lumOff val="40000"/>
                  </a:schemeClr>
                </a:solidFill>
                <a:latin typeface="Arial" panose="020B0604020202020204" pitchFamily="34" charset="0"/>
                <a:cs typeface="Arial" panose="020B0604020202020204" pitchFamily="34" charset="0"/>
              </a:rPr>
              <a:t>Travel, Meeting, and Events </a:t>
            </a:r>
            <a:r>
              <a:rPr lang="en-US" sz="1000">
                <a:solidFill>
                  <a:schemeClr val="accent3">
                    <a:lumMod val="60000"/>
                    <a:lumOff val="40000"/>
                  </a:schemeClr>
                </a:solidFill>
                <a:latin typeface="Arial" panose="020B0604020202020204" pitchFamily="34" charset="0"/>
                <a:cs typeface="Arial" panose="020B0604020202020204" pitchFamily="34" charset="0"/>
              </a:rPr>
              <a:t>Primarily Timing. </a:t>
            </a:r>
            <a:endParaRPr lang="en-US" sz="1000" b="1" u="sng">
              <a:solidFill>
                <a:schemeClr val="accent3">
                  <a:lumMod val="60000"/>
                  <a:lumOff val="40000"/>
                </a:schemeClr>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796DF707-402D-DB1B-404F-4261A6EE9849}"/>
              </a:ext>
            </a:extLst>
          </p:cNvPr>
          <p:cNvSpPr/>
          <p:nvPr/>
        </p:nvSpPr>
        <p:spPr>
          <a:xfrm>
            <a:off x="6326208" y="3723165"/>
            <a:ext cx="2571096" cy="697956"/>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000" b="1" u="sng" dirty="0">
                <a:solidFill>
                  <a:schemeClr val="accent3">
                    <a:lumMod val="60000"/>
                    <a:lumOff val="40000"/>
                  </a:schemeClr>
                </a:solidFill>
                <a:latin typeface="Arial" panose="020B0604020202020204" pitchFamily="34" charset="0"/>
                <a:cs typeface="Arial" panose="020B0604020202020204" pitchFamily="34" charset="0"/>
              </a:rPr>
              <a:t>Insurance Expense: </a:t>
            </a:r>
            <a:r>
              <a:rPr lang="en-US" sz="1000" dirty="0">
                <a:solidFill>
                  <a:schemeClr val="accent3">
                    <a:lumMod val="60000"/>
                    <a:lumOff val="40000"/>
                  </a:schemeClr>
                </a:solidFill>
                <a:latin typeface="Arial" panose="020B0604020202020204" pitchFamily="34" charset="0"/>
                <a:cs typeface="Arial" panose="020B0604020202020204" pitchFamily="34" charset="0"/>
              </a:rPr>
              <a:t>Increased rates for E&amp;O. Auto insurance paid in full rather than amortized due to new prepaid threshold.</a:t>
            </a:r>
            <a:endParaRPr lang="en-US" sz="1000" dirty="0">
              <a:solidFill>
                <a:schemeClr val="tx1"/>
              </a:solidFill>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27F3C613-3526-B931-4554-E8960D3A1861}"/>
              </a:ext>
            </a:extLst>
          </p:cNvPr>
          <p:cNvPicPr>
            <a:picLocks noChangeAspect="1"/>
          </p:cNvPicPr>
          <p:nvPr/>
        </p:nvPicPr>
        <p:blipFill>
          <a:blip r:embed="rId3"/>
          <a:stretch>
            <a:fillRect/>
          </a:stretch>
        </p:blipFill>
        <p:spPr>
          <a:xfrm>
            <a:off x="829648" y="823668"/>
            <a:ext cx="4658375" cy="3496163"/>
          </a:xfrm>
          <a:prstGeom prst="rect">
            <a:avLst/>
          </a:prstGeom>
        </p:spPr>
      </p:pic>
    </p:spTree>
    <p:extLst>
      <p:ext uri="{BB962C8B-B14F-4D97-AF65-F5344CB8AC3E}">
        <p14:creationId xmlns:p14="http://schemas.microsoft.com/office/powerpoint/2010/main" val="19282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AEF96D16-73BB-2B43-9BE3-7E330F55DDC0}"/>
              </a:ext>
            </a:extLst>
          </p:cNvPr>
          <p:cNvSpPr>
            <a:spLocks noGrp="1"/>
          </p:cNvSpPr>
          <p:nvPr>
            <p:ph type="body" idx="1"/>
          </p:nvPr>
        </p:nvSpPr>
        <p:spPr>
          <a:xfrm>
            <a:off x="283029" y="0"/>
            <a:ext cx="8577942" cy="501445"/>
          </a:xfrm>
        </p:spPr>
        <p:txBody>
          <a:bodyPr/>
          <a:lstStyle/>
          <a:p>
            <a:pPr algn="ctr" fontAlgn="auto">
              <a:spcAft>
                <a:spcPts val="0"/>
              </a:spcAft>
              <a:defRPr/>
            </a:pPr>
            <a:r>
              <a:rPr lang="en-US" sz="2000">
                <a:solidFill>
                  <a:schemeClr val="accent1"/>
                </a:solidFill>
                <a:effectLst>
                  <a:outerShdw blurRad="50800" dist="38100" dir="2700000" algn="tl" rotWithShape="0">
                    <a:prstClr val="black">
                      <a:alpha val="40000"/>
                    </a:prstClr>
                  </a:outerShdw>
                </a:effectLst>
              </a:rPr>
              <a:t>Stellar fy2026 cash flow</a:t>
            </a:r>
            <a:endParaRPr lang="en-US" sz="2000">
              <a:solidFill>
                <a:srgbClr val="FF0000"/>
              </a:solidFill>
              <a:highlight>
                <a:srgbClr val="FFFF00"/>
              </a:highlight>
            </a:endParaRPr>
          </a:p>
        </p:txBody>
      </p:sp>
      <p:sp>
        <p:nvSpPr>
          <p:cNvPr id="28674" name="Date Placeholder 2">
            <a:extLst>
              <a:ext uri="{FF2B5EF4-FFF2-40B4-BE49-F238E27FC236}">
                <a16:creationId xmlns:a16="http://schemas.microsoft.com/office/drawing/2014/main" id="{BBEF884B-E620-F241-8F67-689EEC622902}"/>
              </a:ext>
            </a:extLst>
          </p:cNvPr>
          <p:cNvSpPr>
            <a:spLocks noGrp="1" noChangeArrowheads="1"/>
          </p:cNvSpPr>
          <p:nvPr>
            <p:ph type="dt" sz="half"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r" defTabSz="685800" rtl="0" eaLnBrk="1" fontAlgn="base" latinLnBrk="0" hangingPunct="1">
              <a:lnSpc>
                <a:spcPct val="100000"/>
              </a:lnSpc>
              <a:spcBef>
                <a:spcPct val="0"/>
              </a:spcBef>
              <a:spcAft>
                <a:spcPct val="0"/>
              </a:spcAft>
              <a:buClrTx/>
              <a:buSzTx/>
              <a:buFontTx/>
              <a:buNone/>
              <a:tabLst/>
              <a:defRPr/>
            </a:pPr>
            <a:fld id="{BB796DC0-8DBA-4297-A04A-D8319AAB3530}" type="datetime4">
              <a:rPr kumimoji="0" lang="en-US" alt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685800" rtl="0" eaLnBrk="1" fontAlgn="base" latinLnBrk="0" hangingPunct="1">
                <a:lnSpc>
                  <a:spcPct val="100000"/>
                </a:lnSpc>
                <a:spcBef>
                  <a:spcPct val="0"/>
                </a:spcBef>
                <a:spcAft>
                  <a:spcPct val="0"/>
                </a:spcAft>
                <a:buClrTx/>
                <a:buSzTx/>
                <a:buFontTx/>
                <a:buNone/>
                <a:tabLst/>
                <a:defRPr/>
              </a:pPr>
              <a:t>April 8, 2026</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Footer Placeholder 4">
            <a:extLst>
              <a:ext uri="{FF2B5EF4-FFF2-40B4-BE49-F238E27FC236}">
                <a16:creationId xmlns:a16="http://schemas.microsoft.com/office/drawing/2014/main" id="{30AAFD4B-978D-40E8-81B0-BAF77F55041E}"/>
              </a:ext>
            </a:extLst>
          </p:cNvPr>
          <p:cNvSpPr>
            <a:spLocks noGrp="1"/>
          </p:cNvSpPr>
          <p:nvPr>
            <p:ph type="ftr" sz="quarter" idx="18"/>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Stellar MLS</a:t>
            </a:r>
          </a:p>
        </p:txBody>
      </p:sp>
      <p:sp>
        <p:nvSpPr>
          <p:cNvPr id="28676" name="Slide Number Placeholder 4">
            <a:extLst>
              <a:ext uri="{FF2B5EF4-FFF2-40B4-BE49-F238E27FC236}">
                <a16:creationId xmlns:a16="http://schemas.microsoft.com/office/drawing/2014/main" id="{4BC4BBB6-6CCF-8343-A45D-5E0D4AD51DB7}"/>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fld id="{1C0B0C8D-8F03-1047-9C69-CD9CA23E3E8B}" type="slidenum">
              <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685800" rtl="0" eaLnBrk="1" fontAlgn="base" latinLnBrk="0" hangingPunct="1">
                <a:lnSpc>
                  <a:spcPct val="100000"/>
                </a:lnSpc>
                <a:spcBef>
                  <a:spcPct val="0"/>
                </a:spcBef>
                <a:spcAft>
                  <a:spcPct val="0"/>
                </a:spcAft>
                <a:buClrTx/>
                <a:buSzTx/>
                <a:buFontTx/>
                <a:buNone/>
                <a:tabLst/>
                <a:defRPr/>
              </a:pPr>
              <a:t>7</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22E91E4D-CBAF-9DB4-2CDE-1D62F4102224}"/>
              </a:ext>
            </a:extLst>
          </p:cNvPr>
          <p:cNvPicPr>
            <a:picLocks noChangeAspect="1"/>
          </p:cNvPicPr>
          <p:nvPr/>
        </p:nvPicPr>
        <p:blipFill>
          <a:blip r:embed="rId2"/>
          <a:stretch>
            <a:fillRect/>
          </a:stretch>
        </p:blipFill>
        <p:spPr>
          <a:xfrm>
            <a:off x="138545" y="501445"/>
            <a:ext cx="8894620" cy="4229882"/>
          </a:xfrm>
          <a:prstGeom prst="rect">
            <a:avLst/>
          </a:prstGeom>
        </p:spPr>
      </p:pic>
    </p:spTree>
    <p:extLst>
      <p:ext uri="{BB962C8B-B14F-4D97-AF65-F5344CB8AC3E}">
        <p14:creationId xmlns:p14="http://schemas.microsoft.com/office/powerpoint/2010/main" val="42603964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AEF96D16-73BB-2B43-9BE3-7E330F55DDC0}"/>
              </a:ext>
            </a:extLst>
          </p:cNvPr>
          <p:cNvSpPr>
            <a:spLocks noGrp="1"/>
          </p:cNvSpPr>
          <p:nvPr>
            <p:ph type="body" idx="1"/>
          </p:nvPr>
        </p:nvSpPr>
        <p:spPr>
          <a:xfrm>
            <a:off x="283029" y="0"/>
            <a:ext cx="8577942" cy="564092"/>
          </a:xfrm>
        </p:spPr>
        <p:txBody>
          <a:bodyPr/>
          <a:lstStyle/>
          <a:p>
            <a:pPr algn="ctr" fontAlgn="auto">
              <a:spcAft>
                <a:spcPts val="0"/>
              </a:spcAft>
              <a:defRPr/>
            </a:pPr>
            <a:r>
              <a:rPr lang="en-US" sz="2000">
                <a:solidFill>
                  <a:schemeClr val="accent1"/>
                </a:solidFill>
                <a:effectLst>
                  <a:outerShdw blurRad="50800" dist="38100" dir="2700000" algn="tl" rotWithShape="0">
                    <a:prstClr val="black">
                      <a:alpha val="40000"/>
                    </a:prstClr>
                  </a:outerShdw>
                </a:effectLst>
              </a:rPr>
              <a:t>Stellar fy2026 Reserves</a:t>
            </a:r>
            <a:endParaRPr lang="en-US" sz="2000">
              <a:solidFill>
                <a:srgbClr val="FF0000"/>
              </a:solidFill>
            </a:endParaRPr>
          </a:p>
        </p:txBody>
      </p:sp>
      <p:sp>
        <p:nvSpPr>
          <p:cNvPr id="28674" name="Date Placeholder 2">
            <a:extLst>
              <a:ext uri="{FF2B5EF4-FFF2-40B4-BE49-F238E27FC236}">
                <a16:creationId xmlns:a16="http://schemas.microsoft.com/office/drawing/2014/main" id="{BBEF884B-E620-F241-8F67-689EEC622902}"/>
              </a:ext>
            </a:extLst>
          </p:cNvPr>
          <p:cNvSpPr>
            <a:spLocks noGrp="1" noChangeArrowheads="1"/>
          </p:cNvSpPr>
          <p:nvPr>
            <p:ph type="dt" sz="half"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r" defTabSz="685800" rtl="0" eaLnBrk="1" fontAlgn="base" latinLnBrk="0" hangingPunct="1">
              <a:lnSpc>
                <a:spcPct val="100000"/>
              </a:lnSpc>
              <a:spcBef>
                <a:spcPct val="0"/>
              </a:spcBef>
              <a:spcAft>
                <a:spcPct val="0"/>
              </a:spcAft>
              <a:buClrTx/>
              <a:buSzTx/>
              <a:buFontTx/>
              <a:buNone/>
              <a:tabLst/>
              <a:defRPr/>
            </a:pPr>
            <a:fld id="{BB796DC0-8DBA-4297-A04A-D8319AAB3530}" type="datetime4">
              <a:rPr kumimoji="0" lang="en-US" alt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685800" rtl="0" eaLnBrk="1" fontAlgn="base" latinLnBrk="0" hangingPunct="1">
                <a:lnSpc>
                  <a:spcPct val="100000"/>
                </a:lnSpc>
                <a:spcBef>
                  <a:spcPct val="0"/>
                </a:spcBef>
                <a:spcAft>
                  <a:spcPct val="0"/>
                </a:spcAft>
                <a:buClrTx/>
                <a:buSzTx/>
                <a:buFontTx/>
                <a:buNone/>
                <a:tabLst/>
                <a:defRPr/>
              </a:pPr>
              <a:t>April 8, 2026</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Footer Placeholder 4">
            <a:extLst>
              <a:ext uri="{FF2B5EF4-FFF2-40B4-BE49-F238E27FC236}">
                <a16:creationId xmlns:a16="http://schemas.microsoft.com/office/drawing/2014/main" id="{30AAFD4B-978D-40E8-81B0-BAF77F55041E}"/>
              </a:ext>
            </a:extLst>
          </p:cNvPr>
          <p:cNvSpPr>
            <a:spLocks noGrp="1"/>
          </p:cNvSpPr>
          <p:nvPr>
            <p:ph type="ftr" sz="quarter" idx="18"/>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Stellar MLS</a:t>
            </a:r>
          </a:p>
        </p:txBody>
      </p:sp>
      <p:sp>
        <p:nvSpPr>
          <p:cNvPr id="28676" name="Slide Number Placeholder 4">
            <a:extLst>
              <a:ext uri="{FF2B5EF4-FFF2-40B4-BE49-F238E27FC236}">
                <a16:creationId xmlns:a16="http://schemas.microsoft.com/office/drawing/2014/main" id="{4BC4BBB6-6CCF-8343-A45D-5E0D4AD51DB7}"/>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fld id="{1C0B0C8D-8F03-1047-9C69-CD9CA23E3E8B}" type="slidenum">
              <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685800" rtl="0" eaLnBrk="1" fontAlgn="base" latinLnBrk="0" hangingPunct="1">
                <a:lnSpc>
                  <a:spcPct val="100000"/>
                </a:lnSpc>
                <a:spcBef>
                  <a:spcPct val="0"/>
                </a:spcBef>
                <a:spcAft>
                  <a:spcPct val="0"/>
                </a:spcAft>
                <a:buClrTx/>
                <a:buSzTx/>
                <a:buFontTx/>
                <a:buNone/>
                <a:tabLst/>
                <a:defRPr/>
              </a:pPr>
              <a:t>8</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BB1B767D-D163-3392-056E-14CCE8C13448}"/>
              </a:ext>
            </a:extLst>
          </p:cNvPr>
          <p:cNvSpPr txBox="1"/>
          <p:nvPr/>
        </p:nvSpPr>
        <p:spPr>
          <a:xfrm>
            <a:off x="627063" y="3527707"/>
            <a:ext cx="2914650" cy="261610"/>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US" sz="1100">
                <a:latin typeface="Arial" panose="020B0604020202020204" pitchFamily="34" charset="0"/>
                <a:cs typeface="Arial" panose="020B0604020202020204" pitchFamily="34" charset="0"/>
              </a:rPr>
              <a:t>Gross Monthly Operating burn - ~$4.3M</a:t>
            </a:r>
          </a:p>
        </p:txBody>
      </p:sp>
      <p:sp>
        <p:nvSpPr>
          <p:cNvPr id="7" name="TextBox 6">
            <a:extLst>
              <a:ext uri="{FF2B5EF4-FFF2-40B4-BE49-F238E27FC236}">
                <a16:creationId xmlns:a16="http://schemas.microsoft.com/office/drawing/2014/main" id="{36A6C439-C428-46E1-86AB-D025D801A273}"/>
              </a:ext>
            </a:extLst>
          </p:cNvPr>
          <p:cNvSpPr txBox="1"/>
          <p:nvPr/>
        </p:nvSpPr>
        <p:spPr>
          <a:xfrm>
            <a:off x="627063" y="3949481"/>
            <a:ext cx="2914650" cy="261610"/>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US" sz="1100">
                <a:latin typeface="Arial" panose="020B0604020202020204" pitchFamily="34" charset="0"/>
                <a:cs typeface="Arial" panose="020B0604020202020204" pitchFamily="34" charset="0"/>
              </a:rPr>
              <a:t>Net Monthly Cash burn - ~$2.6M</a:t>
            </a:r>
          </a:p>
        </p:txBody>
      </p:sp>
      <p:sp>
        <p:nvSpPr>
          <p:cNvPr id="4" name="TextBox 3">
            <a:extLst>
              <a:ext uri="{FF2B5EF4-FFF2-40B4-BE49-F238E27FC236}">
                <a16:creationId xmlns:a16="http://schemas.microsoft.com/office/drawing/2014/main" id="{A0FDAB17-ECCD-B4E9-D925-5920F5DE0222}"/>
              </a:ext>
            </a:extLst>
          </p:cNvPr>
          <p:cNvSpPr txBox="1"/>
          <p:nvPr/>
        </p:nvSpPr>
        <p:spPr>
          <a:xfrm>
            <a:off x="5495398" y="2467821"/>
            <a:ext cx="3026991" cy="769441"/>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US" sz="1100">
                <a:solidFill>
                  <a:schemeClr val="accent3">
                    <a:lumMod val="60000"/>
                    <a:lumOff val="40000"/>
                  </a:schemeClr>
                </a:solidFill>
                <a:latin typeface="Arial" panose="020B0604020202020204" pitchFamily="34" charset="0"/>
                <a:cs typeface="Arial" panose="020B0604020202020204" pitchFamily="34" charset="0"/>
              </a:rPr>
              <a:t>Based on net cash monthly burn rate (monthly revenue – operating expenses) Stellar has ~25 months of cash on hand to meet operating costs.</a:t>
            </a:r>
          </a:p>
        </p:txBody>
      </p:sp>
      <p:sp>
        <p:nvSpPr>
          <p:cNvPr id="8" name="TextBox 7">
            <a:extLst>
              <a:ext uri="{FF2B5EF4-FFF2-40B4-BE49-F238E27FC236}">
                <a16:creationId xmlns:a16="http://schemas.microsoft.com/office/drawing/2014/main" id="{B1DAAE86-AD16-63B3-C82A-D38536674B6D}"/>
              </a:ext>
            </a:extLst>
          </p:cNvPr>
          <p:cNvSpPr txBox="1"/>
          <p:nvPr/>
        </p:nvSpPr>
        <p:spPr>
          <a:xfrm>
            <a:off x="5495398" y="621247"/>
            <a:ext cx="3026991" cy="769441"/>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US" sz="1100">
                <a:solidFill>
                  <a:schemeClr val="accent3">
                    <a:lumMod val="60000"/>
                    <a:lumOff val="40000"/>
                  </a:schemeClr>
                </a:solidFill>
                <a:latin typeface="Arial" panose="020B0604020202020204" pitchFamily="34" charset="0"/>
                <a:cs typeface="Arial" panose="020B0604020202020204" pitchFamily="34" charset="0"/>
              </a:rPr>
              <a:t>Reserves are forecast to be fully funded, with ~$38.6M in additional cash to fund monthly operations in FY2026.</a:t>
            </a:r>
          </a:p>
          <a:p>
            <a:endParaRPr lang="en-US" sz="110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63E73200-A603-E22C-6686-2A38E0662841}"/>
              </a:ext>
            </a:extLst>
          </p:cNvPr>
          <p:cNvSpPr txBox="1"/>
          <p:nvPr/>
        </p:nvSpPr>
        <p:spPr>
          <a:xfrm>
            <a:off x="5495398" y="1451250"/>
            <a:ext cx="3026991" cy="769441"/>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US" sz="1100">
                <a:solidFill>
                  <a:schemeClr val="accent3">
                    <a:lumMod val="60000"/>
                    <a:lumOff val="40000"/>
                  </a:schemeClr>
                </a:solidFill>
                <a:latin typeface="Arial" panose="020B0604020202020204" pitchFamily="34" charset="0"/>
                <a:cs typeface="Arial" panose="020B0604020202020204" pitchFamily="34" charset="0"/>
              </a:rPr>
              <a:t>Stellar Cares February YTD Reserves are $665,000 and fluctuate year to year as new fine revenue is added and charitable contributions are paid out.</a:t>
            </a:r>
          </a:p>
        </p:txBody>
      </p:sp>
      <p:pic>
        <p:nvPicPr>
          <p:cNvPr id="2" name="Picture 1" descr="A purple text on a black background&#10;&#10;Description automatically generated">
            <a:extLst>
              <a:ext uri="{FF2B5EF4-FFF2-40B4-BE49-F238E27FC236}">
                <a16:creationId xmlns:a16="http://schemas.microsoft.com/office/drawing/2014/main" id="{33DA3922-3A18-FFE5-211A-323569415098}"/>
              </a:ext>
            </a:extLst>
          </p:cNvPr>
          <p:cNvPicPr>
            <a:picLocks noChangeAspect="1"/>
          </p:cNvPicPr>
          <p:nvPr/>
        </p:nvPicPr>
        <p:blipFill>
          <a:blip r:embed="rId2" cstate="print"/>
          <a:stretch>
            <a:fillRect/>
          </a:stretch>
        </p:blipFill>
        <p:spPr>
          <a:xfrm>
            <a:off x="6629904" y="4181731"/>
            <a:ext cx="2514096" cy="641094"/>
          </a:xfrm>
          <a:prstGeom prst="rect">
            <a:avLst/>
          </a:prstGeom>
          <a:noFill/>
        </p:spPr>
      </p:pic>
      <p:pic>
        <p:nvPicPr>
          <p:cNvPr id="11" name="Picture 10">
            <a:extLst>
              <a:ext uri="{FF2B5EF4-FFF2-40B4-BE49-F238E27FC236}">
                <a16:creationId xmlns:a16="http://schemas.microsoft.com/office/drawing/2014/main" id="{143B8A56-DFA1-6C71-01F5-D0A423A35743}"/>
              </a:ext>
            </a:extLst>
          </p:cNvPr>
          <p:cNvPicPr>
            <a:picLocks noChangeAspect="1"/>
          </p:cNvPicPr>
          <p:nvPr/>
        </p:nvPicPr>
        <p:blipFill>
          <a:blip r:embed="rId3"/>
          <a:stretch>
            <a:fillRect/>
          </a:stretch>
        </p:blipFill>
        <p:spPr>
          <a:xfrm>
            <a:off x="214745" y="621247"/>
            <a:ext cx="5056910" cy="2616015"/>
          </a:xfrm>
          <a:prstGeom prst="rect">
            <a:avLst/>
          </a:prstGeom>
        </p:spPr>
      </p:pic>
    </p:spTree>
    <p:extLst>
      <p:ext uri="{BB962C8B-B14F-4D97-AF65-F5344CB8AC3E}">
        <p14:creationId xmlns:p14="http://schemas.microsoft.com/office/powerpoint/2010/main" val="13355424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04E20-A891-4390-809C-AF25B7126F5C}"/>
              </a:ext>
            </a:extLst>
          </p:cNvPr>
          <p:cNvSpPr>
            <a:spLocks noGrp="1"/>
          </p:cNvSpPr>
          <p:nvPr>
            <p:ph type="ctrTitle"/>
          </p:nvPr>
        </p:nvSpPr>
        <p:spPr>
          <a:xfrm>
            <a:off x="628650" y="2571750"/>
            <a:ext cx="8121811" cy="526657"/>
          </a:xfrm>
        </p:spPr>
        <p:txBody>
          <a:bodyPr/>
          <a:lstStyle/>
          <a:p>
            <a:pPr algn="ctr"/>
            <a:r>
              <a:rPr lang="en-US" sz="3200" err="1"/>
              <a:t>iobi</a:t>
            </a:r>
            <a:r>
              <a:rPr lang="en-US" sz="3200"/>
              <a:t> FY2026 financials</a:t>
            </a:r>
            <a:br>
              <a:rPr lang="en-US" sz="3200"/>
            </a:br>
            <a:r>
              <a:rPr lang="en-US" sz="3200" err="1"/>
              <a:t>february</a:t>
            </a:r>
            <a:r>
              <a:rPr lang="en-US" sz="3200"/>
              <a:t> YTD Results</a:t>
            </a:r>
            <a:br>
              <a:rPr lang="en-US" sz="3200"/>
            </a:br>
            <a:endParaRPr lang="en-US" sz="2800" b="1"/>
          </a:p>
        </p:txBody>
      </p:sp>
      <p:pic>
        <p:nvPicPr>
          <p:cNvPr id="5" name="Picture 4" descr="Logo&#10;&#10;Description automatically generated with medium confidence">
            <a:extLst>
              <a:ext uri="{FF2B5EF4-FFF2-40B4-BE49-F238E27FC236}">
                <a16:creationId xmlns:a16="http://schemas.microsoft.com/office/drawing/2014/main" id="{AA250747-4C63-A118-9318-6AD2D6C0D981}"/>
              </a:ext>
            </a:extLst>
          </p:cNvPr>
          <p:cNvPicPr>
            <a:picLocks noChangeAspect="1"/>
          </p:cNvPicPr>
          <p:nvPr/>
        </p:nvPicPr>
        <p:blipFill>
          <a:blip r:embed="rId2"/>
          <a:stretch>
            <a:fillRect/>
          </a:stretch>
        </p:blipFill>
        <p:spPr>
          <a:xfrm>
            <a:off x="2760008" y="279672"/>
            <a:ext cx="3623982" cy="927739"/>
          </a:xfrm>
          <a:prstGeom prst="rect">
            <a:avLst/>
          </a:prstGeom>
        </p:spPr>
      </p:pic>
    </p:spTree>
    <p:extLst>
      <p:ext uri="{BB962C8B-B14F-4D97-AF65-F5344CB8AC3E}">
        <p14:creationId xmlns:p14="http://schemas.microsoft.com/office/powerpoint/2010/main" val="41661652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urple text on a black background&#10;&#10;Description automatically generated">
            <a:extLst>
              <a:ext uri="{FF2B5EF4-FFF2-40B4-BE49-F238E27FC236}">
                <a16:creationId xmlns:a16="http://schemas.microsoft.com/office/drawing/2014/main" id="{F4916E4F-F523-2512-4A6B-57AE110D0722}"/>
              </a:ext>
            </a:extLst>
          </p:cNvPr>
          <p:cNvPicPr>
            <a:picLocks noChangeAspect="1"/>
          </p:cNvPicPr>
          <p:nvPr/>
        </p:nvPicPr>
        <p:blipFill>
          <a:blip r:embed="rId2" cstate="print"/>
          <a:stretch>
            <a:fillRect/>
          </a:stretch>
        </p:blipFill>
        <p:spPr>
          <a:xfrm>
            <a:off x="7280564" y="4347649"/>
            <a:ext cx="1863436" cy="475176"/>
          </a:xfrm>
          <a:prstGeom prst="rect">
            <a:avLst/>
          </a:prstGeom>
          <a:noFill/>
        </p:spPr>
      </p:pic>
      <p:sp>
        <p:nvSpPr>
          <p:cNvPr id="15" name="Text Placeholder 14">
            <a:extLst>
              <a:ext uri="{FF2B5EF4-FFF2-40B4-BE49-F238E27FC236}">
                <a16:creationId xmlns:a16="http://schemas.microsoft.com/office/drawing/2014/main" id="{AEF96D16-73BB-2B43-9BE3-7E330F55DDC0}"/>
              </a:ext>
            </a:extLst>
          </p:cNvPr>
          <p:cNvSpPr>
            <a:spLocks noGrp="1"/>
          </p:cNvSpPr>
          <p:nvPr>
            <p:ph type="body" idx="1"/>
          </p:nvPr>
        </p:nvSpPr>
        <p:spPr>
          <a:xfrm>
            <a:off x="377371" y="193213"/>
            <a:ext cx="7852229" cy="503237"/>
          </a:xfrm>
        </p:spPr>
        <p:txBody>
          <a:bodyPr/>
          <a:lstStyle/>
          <a:p>
            <a:pPr algn="ctr" fontAlgn="auto">
              <a:spcAft>
                <a:spcPts val="0"/>
              </a:spcAft>
              <a:defRPr/>
            </a:pPr>
            <a:r>
              <a:rPr lang="en-US" sz="2000">
                <a:solidFill>
                  <a:schemeClr val="accent1"/>
                </a:solidFill>
                <a:effectLst>
                  <a:outerShdw blurRad="50800" dist="38100" dir="2700000" algn="tl" rotWithShape="0">
                    <a:prstClr val="black">
                      <a:alpha val="40000"/>
                    </a:prstClr>
                  </a:outerShdw>
                </a:effectLst>
              </a:rPr>
              <a:t>February YTD 2026 IOBI financials actual vs. budget</a:t>
            </a:r>
          </a:p>
        </p:txBody>
      </p:sp>
      <p:sp>
        <p:nvSpPr>
          <p:cNvPr id="28674" name="Date Placeholder 2">
            <a:extLst>
              <a:ext uri="{FF2B5EF4-FFF2-40B4-BE49-F238E27FC236}">
                <a16:creationId xmlns:a16="http://schemas.microsoft.com/office/drawing/2014/main" id="{BBEF884B-E620-F241-8F67-689EEC622902}"/>
              </a:ext>
            </a:extLst>
          </p:cNvPr>
          <p:cNvSpPr>
            <a:spLocks noGrp="1" noChangeArrowheads="1"/>
          </p:cNvSpPr>
          <p:nvPr>
            <p:ph type="dt" sz="half"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r" defTabSz="685800" rtl="0" eaLnBrk="1" fontAlgn="base" latinLnBrk="0" hangingPunct="1">
              <a:lnSpc>
                <a:spcPct val="100000"/>
              </a:lnSpc>
              <a:spcBef>
                <a:spcPct val="0"/>
              </a:spcBef>
              <a:spcAft>
                <a:spcPct val="0"/>
              </a:spcAft>
              <a:buClrTx/>
              <a:buSzTx/>
              <a:buFontTx/>
              <a:buNone/>
              <a:tabLst/>
              <a:defRPr/>
            </a:pPr>
            <a:fld id="{BB796DC0-8DBA-4297-A04A-D8319AAB3530}" type="datetime4">
              <a:rPr kumimoji="0" lang="en-US" alt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685800" rtl="0" eaLnBrk="1" fontAlgn="base" latinLnBrk="0" hangingPunct="1">
                <a:lnSpc>
                  <a:spcPct val="100000"/>
                </a:lnSpc>
                <a:spcBef>
                  <a:spcPct val="0"/>
                </a:spcBef>
                <a:spcAft>
                  <a:spcPct val="0"/>
                </a:spcAft>
                <a:buClrTx/>
                <a:buSzTx/>
                <a:buFontTx/>
                <a:buNone/>
                <a:tabLst/>
                <a:defRPr/>
              </a:pPr>
              <a:t>April 8, 2026</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Footer Placeholder 4">
            <a:extLst>
              <a:ext uri="{FF2B5EF4-FFF2-40B4-BE49-F238E27FC236}">
                <a16:creationId xmlns:a16="http://schemas.microsoft.com/office/drawing/2014/main" id="{30AAFD4B-978D-40E8-81B0-BAF77F55041E}"/>
              </a:ext>
            </a:extLst>
          </p:cNvPr>
          <p:cNvSpPr>
            <a:spLocks noGrp="1"/>
          </p:cNvSpPr>
          <p:nvPr>
            <p:ph type="ftr" sz="quarter" idx="18"/>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Stellar MLS</a:t>
            </a:r>
          </a:p>
        </p:txBody>
      </p:sp>
      <p:sp>
        <p:nvSpPr>
          <p:cNvPr id="28676" name="Slide Number Placeholder 4">
            <a:extLst>
              <a:ext uri="{FF2B5EF4-FFF2-40B4-BE49-F238E27FC236}">
                <a16:creationId xmlns:a16="http://schemas.microsoft.com/office/drawing/2014/main" id="{4BC4BBB6-6CCF-8343-A45D-5E0D4AD51DB7}"/>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fld id="{1C0B0C8D-8F03-1047-9C69-CD9CA23E3E8B}" type="slidenum">
              <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685800" rtl="0" eaLnBrk="1" fontAlgn="base" latinLnBrk="0" hangingPunct="1">
                <a:lnSpc>
                  <a:spcPct val="100000"/>
                </a:lnSpc>
                <a:spcBef>
                  <a:spcPct val="0"/>
                </a:spcBef>
                <a:spcAft>
                  <a:spcPct val="0"/>
                </a:spcAft>
                <a:buClrTx/>
                <a:buSzTx/>
                <a:buFontTx/>
                <a:buNone/>
                <a:tabLst/>
                <a:defRPr/>
              </a:pPr>
              <a:t>10</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 name="Rectangle 8">
            <a:extLst>
              <a:ext uri="{FF2B5EF4-FFF2-40B4-BE49-F238E27FC236}">
                <a16:creationId xmlns:a16="http://schemas.microsoft.com/office/drawing/2014/main" id="{1484BCBE-71E9-B9AC-98A2-8134358722FD}"/>
              </a:ext>
            </a:extLst>
          </p:cNvPr>
          <p:cNvSpPr/>
          <p:nvPr/>
        </p:nvSpPr>
        <p:spPr>
          <a:xfrm>
            <a:off x="5947610" y="959887"/>
            <a:ext cx="2906039" cy="972822"/>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Building, Utilities &amp; </a:t>
            </a:r>
            <a:r>
              <a:rPr lang="en-US" sz="1000" b="1" u="sng" err="1">
                <a:solidFill>
                  <a:schemeClr val="accent3">
                    <a:lumMod val="60000"/>
                    <a:lumOff val="40000"/>
                  </a:schemeClr>
                </a:solidFill>
                <a:latin typeface="Arial" panose="020B0604020202020204" pitchFamily="34" charset="0"/>
                <a:cs typeface="Arial" panose="020B0604020202020204" pitchFamily="34" charset="0"/>
              </a:rPr>
              <a:t>Maint</a:t>
            </a:r>
            <a:r>
              <a:rPr lang="en-US" sz="1000" b="1" u="sng">
                <a:solidFill>
                  <a:schemeClr val="accent3">
                    <a:lumMod val="60000"/>
                    <a:lumOff val="40000"/>
                  </a:schemeClr>
                </a:solidFill>
                <a:latin typeface="Arial" panose="020B0604020202020204" pitchFamily="34" charset="0"/>
                <a:cs typeface="Arial" panose="020B0604020202020204" pitchFamily="34" charset="0"/>
              </a:rPr>
              <a:t>. </a:t>
            </a:r>
            <a:r>
              <a:rPr lang="en-US">
                <a:latin typeface="Arial" panose="020B0604020202020204" pitchFamily="34" charset="0"/>
                <a:cs typeface="Arial" panose="020B0604020202020204" pitchFamily="34" charset="0"/>
              </a:rPr>
              <a:t> </a:t>
            </a:r>
            <a:r>
              <a:rPr lang="en-US" sz="1000">
                <a:solidFill>
                  <a:schemeClr val="accent3">
                    <a:lumMod val="60000"/>
                    <a:lumOff val="40000"/>
                  </a:schemeClr>
                </a:solidFill>
                <a:latin typeface="Arial" panose="020B0604020202020204" pitchFamily="34" charset="0"/>
                <a:cs typeface="Arial" panose="020B0604020202020204" pitchFamily="34" charset="0"/>
              </a:rPr>
              <a:t>Unfavorable due to the backflow meter $15K replacement, Fire Marshal citation compliance costs, and irrigation sprinkler repairs. </a:t>
            </a:r>
          </a:p>
        </p:txBody>
      </p:sp>
      <p:sp>
        <p:nvSpPr>
          <p:cNvPr id="3" name="Rectangle 2">
            <a:extLst>
              <a:ext uri="{FF2B5EF4-FFF2-40B4-BE49-F238E27FC236}">
                <a16:creationId xmlns:a16="http://schemas.microsoft.com/office/drawing/2014/main" id="{4E1E604E-E35C-BFFF-8D1E-37D5B25D7BB8}"/>
              </a:ext>
            </a:extLst>
          </p:cNvPr>
          <p:cNvSpPr/>
          <p:nvPr/>
        </p:nvSpPr>
        <p:spPr>
          <a:xfrm>
            <a:off x="5947609" y="2009397"/>
            <a:ext cx="2906039" cy="633380"/>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000" b="1" u="sng" dirty="0">
                <a:solidFill>
                  <a:schemeClr val="accent3">
                    <a:lumMod val="60000"/>
                    <a:lumOff val="40000"/>
                  </a:schemeClr>
                </a:solidFill>
                <a:latin typeface="Arial" panose="020B0604020202020204" pitchFamily="34" charset="0"/>
                <a:cs typeface="Arial" panose="020B0604020202020204" pitchFamily="34" charset="0"/>
              </a:rPr>
              <a:t>Insurance</a:t>
            </a:r>
            <a:r>
              <a:rPr lang="en-US" sz="1000" u="sng" dirty="0">
                <a:solidFill>
                  <a:schemeClr val="accent3">
                    <a:lumMod val="60000"/>
                    <a:lumOff val="40000"/>
                  </a:schemeClr>
                </a:solidFill>
                <a:latin typeface="Arial" panose="020B0604020202020204" pitchFamily="34" charset="0"/>
                <a:cs typeface="Arial" panose="020B0604020202020204" pitchFamily="34" charset="0"/>
              </a:rPr>
              <a:t>:  </a:t>
            </a:r>
            <a:r>
              <a:rPr lang="en-US" sz="1000" dirty="0">
                <a:solidFill>
                  <a:schemeClr val="accent3">
                    <a:lumMod val="60000"/>
                    <a:lumOff val="40000"/>
                  </a:schemeClr>
                </a:solidFill>
                <a:latin typeface="Arial" panose="020B0604020202020204" pitchFamily="34" charset="0"/>
                <a:cs typeface="Arial" panose="020B0604020202020204" pitchFamily="34" charset="0"/>
              </a:rPr>
              <a:t>Liability coverage rates increased after budget was completed. </a:t>
            </a:r>
          </a:p>
        </p:txBody>
      </p:sp>
      <p:sp>
        <p:nvSpPr>
          <p:cNvPr id="10" name="Rectangle 9">
            <a:extLst>
              <a:ext uri="{FF2B5EF4-FFF2-40B4-BE49-F238E27FC236}">
                <a16:creationId xmlns:a16="http://schemas.microsoft.com/office/drawing/2014/main" id="{C5C2CAD0-51D3-190D-79FA-133ADA4EC8BF}"/>
              </a:ext>
            </a:extLst>
          </p:cNvPr>
          <p:cNvSpPr/>
          <p:nvPr/>
        </p:nvSpPr>
        <p:spPr>
          <a:xfrm>
            <a:off x="5947608" y="3447744"/>
            <a:ext cx="2906039" cy="633380"/>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000" b="1" u="sng" dirty="0">
                <a:solidFill>
                  <a:schemeClr val="accent3">
                    <a:lumMod val="60000"/>
                    <a:lumOff val="40000"/>
                  </a:schemeClr>
                </a:solidFill>
                <a:latin typeface="Arial" panose="020B0604020202020204" pitchFamily="34" charset="0"/>
                <a:cs typeface="Arial" panose="020B0604020202020204" pitchFamily="34" charset="0"/>
              </a:rPr>
              <a:t>EBITDA</a:t>
            </a:r>
            <a:r>
              <a:rPr lang="en-US" sz="1000" b="1" dirty="0">
                <a:solidFill>
                  <a:schemeClr val="accent3">
                    <a:lumMod val="60000"/>
                    <a:lumOff val="40000"/>
                  </a:schemeClr>
                </a:solidFill>
                <a:latin typeface="Arial" panose="020B0604020202020204" pitchFamily="34" charset="0"/>
                <a:cs typeface="Arial" panose="020B0604020202020204" pitchFamily="34" charset="0"/>
              </a:rPr>
              <a:t>:  </a:t>
            </a:r>
            <a:r>
              <a:rPr lang="en-US" sz="1000" dirty="0">
                <a:solidFill>
                  <a:schemeClr val="accent3">
                    <a:lumMod val="60000"/>
                    <a:lumOff val="40000"/>
                  </a:schemeClr>
                </a:solidFill>
                <a:latin typeface="Arial" panose="020B0604020202020204" pitchFamily="34" charset="0"/>
                <a:cs typeface="Arial" panose="020B0604020202020204" pitchFamily="34" charset="0"/>
              </a:rPr>
              <a:t>Is under budget primarily due to unplanned expenses for Building, Utilities &amp; Maintenance.  </a:t>
            </a:r>
          </a:p>
        </p:txBody>
      </p:sp>
      <p:pic>
        <p:nvPicPr>
          <p:cNvPr id="6" name="Picture 5">
            <a:extLst>
              <a:ext uri="{FF2B5EF4-FFF2-40B4-BE49-F238E27FC236}">
                <a16:creationId xmlns:a16="http://schemas.microsoft.com/office/drawing/2014/main" id="{C36293C0-8C6C-07EC-B4DE-5BAD283DAE01}"/>
              </a:ext>
            </a:extLst>
          </p:cNvPr>
          <p:cNvPicPr>
            <a:picLocks noChangeAspect="1"/>
          </p:cNvPicPr>
          <p:nvPr/>
        </p:nvPicPr>
        <p:blipFill>
          <a:blip r:embed="rId3"/>
          <a:stretch>
            <a:fillRect/>
          </a:stretch>
        </p:blipFill>
        <p:spPr>
          <a:xfrm>
            <a:off x="192276" y="841406"/>
            <a:ext cx="5572903" cy="3572374"/>
          </a:xfrm>
          <a:prstGeom prst="rect">
            <a:avLst/>
          </a:prstGeom>
        </p:spPr>
      </p:pic>
      <p:sp>
        <p:nvSpPr>
          <p:cNvPr id="8" name="Rectangle 7">
            <a:extLst>
              <a:ext uri="{FF2B5EF4-FFF2-40B4-BE49-F238E27FC236}">
                <a16:creationId xmlns:a16="http://schemas.microsoft.com/office/drawing/2014/main" id="{E8AA56EB-D155-5078-665B-FCC67DB9919E}"/>
              </a:ext>
            </a:extLst>
          </p:cNvPr>
          <p:cNvSpPr/>
          <p:nvPr/>
        </p:nvSpPr>
        <p:spPr>
          <a:xfrm>
            <a:off x="5947608" y="2728570"/>
            <a:ext cx="2906039" cy="633380"/>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000" b="1" u="sng" dirty="0">
                <a:solidFill>
                  <a:schemeClr val="accent3">
                    <a:lumMod val="60000"/>
                    <a:lumOff val="40000"/>
                  </a:schemeClr>
                </a:solidFill>
                <a:latin typeface="Arial" panose="020B0604020202020204" pitchFamily="34" charset="0"/>
                <a:cs typeface="Arial" panose="020B0604020202020204" pitchFamily="34" charset="0"/>
              </a:rPr>
              <a:t>General &amp; Administrative</a:t>
            </a:r>
            <a:r>
              <a:rPr lang="en-US" sz="1000" u="sng" dirty="0">
                <a:solidFill>
                  <a:schemeClr val="accent3">
                    <a:lumMod val="60000"/>
                    <a:lumOff val="40000"/>
                  </a:schemeClr>
                </a:solidFill>
                <a:latin typeface="Arial" panose="020B0604020202020204" pitchFamily="34" charset="0"/>
                <a:cs typeface="Arial" panose="020B0604020202020204" pitchFamily="34" charset="0"/>
              </a:rPr>
              <a:t>:  </a:t>
            </a:r>
            <a:r>
              <a:rPr lang="en-US" sz="1000" dirty="0">
                <a:solidFill>
                  <a:schemeClr val="accent3">
                    <a:lumMod val="60000"/>
                    <a:lumOff val="40000"/>
                  </a:schemeClr>
                </a:solidFill>
                <a:latin typeface="Arial" panose="020B0604020202020204" pitchFamily="34" charset="0"/>
                <a:cs typeface="Arial" panose="020B0604020202020204" pitchFamily="34" charset="0"/>
              </a:rPr>
              <a:t>For </a:t>
            </a:r>
            <a:r>
              <a:rPr lang="en-US" sz="1000">
                <a:solidFill>
                  <a:schemeClr val="accent3">
                    <a:lumMod val="60000"/>
                    <a:lumOff val="40000"/>
                  </a:schemeClr>
                </a:solidFill>
                <a:latin typeface="Arial" panose="020B0604020202020204" pitchFamily="34" charset="0"/>
                <a:cs typeface="Arial" panose="020B0604020202020204" pitchFamily="34" charset="0"/>
              </a:rPr>
              <a:t>IOBI boardroom </a:t>
            </a:r>
            <a:r>
              <a:rPr lang="en-US" sz="1000" dirty="0">
                <a:solidFill>
                  <a:schemeClr val="accent3">
                    <a:lumMod val="60000"/>
                    <a:lumOff val="40000"/>
                  </a:schemeClr>
                </a:solidFill>
                <a:latin typeface="Arial" panose="020B0604020202020204" pitchFamily="34" charset="0"/>
                <a:cs typeface="Arial" panose="020B0604020202020204" pitchFamily="34" charset="0"/>
              </a:rPr>
              <a:t>refresh maintenance contract. </a:t>
            </a:r>
          </a:p>
        </p:txBody>
      </p:sp>
    </p:spTree>
    <p:extLst>
      <p:ext uri="{BB962C8B-B14F-4D97-AF65-F5344CB8AC3E}">
        <p14:creationId xmlns:p14="http://schemas.microsoft.com/office/powerpoint/2010/main" val="25487681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AEF96D16-73BB-2B43-9BE3-7E330F55DDC0}"/>
              </a:ext>
            </a:extLst>
          </p:cNvPr>
          <p:cNvSpPr>
            <a:spLocks noGrp="1"/>
          </p:cNvSpPr>
          <p:nvPr>
            <p:ph type="body" idx="1"/>
          </p:nvPr>
        </p:nvSpPr>
        <p:spPr>
          <a:xfrm>
            <a:off x="121228" y="-35719"/>
            <a:ext cx="8901545" cy="505201"/>
          </a:xfrm>
        </p:spPr>
        <p:txBody>
          <a:bodyPr/>
          <a:lstStyle/>
          <a:p>
            <a:pPr algn="ctr" fontAlgn="auto">
              <a:spcAft>
                <a:spcPts val="0"/>
              </a:spcAft>
              <a:defRPr/>
            </a:pPr>
            <a:r>
              <a:rPr lang="en-US" sz="1600">
                <a:solidFill>
                  <a:schemeClr val="accent1"/>
                </a:solidFill>
                <a:effectLst>
                  <a:outerShdw blurRad="50800" dist="38100" dir="2700000" algn="tl" rotWithShape="0">
                    <a:prstClr val="black">
                      <a:alpha val="40000"/>
                    </a:prstClr>
                  </a:outerShdw>
                </a:effectLst>
              </a:rPr>
              <a:t>Iobi fy2026 Forecast cash flow</a:t>
            </a:r>
            <a:endParaRPr lang="en-US" sz="1600">
              <a:solidFill>
                <a:srgbClr val="FF0000"/>
              </a:solidFill>
              <a:effectLst>
                <a:outerShdw blurRad="50800" dist="38100" dir="2700000" algn="tl" rotWithShape="0">
                  <a:prstClr val="black">
                    <a:alpha val="40000"/>
                  </a:prstClr>
                </a:outerShdw>
              </a:effectLst>
            </a:endParaRPr>
          </a:p>
        </p:txBody>
      </p:sp>
      <p:sp>
        <p:nvSpPr>
          <p:cNvPr id="28674" name="Date Placeholder 2">
            <a:extLst>
              <a:ext uri="{FF2B5EF4-FFF2-40B4-BE49-F238E27FC236}">
                <a16:creationId xmlns:a16="http://schemas.microsoft.com/office/drawing/2014/main" id="{BBEF884B-E620-F241-8F67-689EEC622902}"/>
              </a:ext>
            </a:extLst>
          </p:cNvPr>
          <p:cNvSpPr>
            <a:spLocks noGrp="1" noChangeArrowheads="1"/>
          </p:cNvSpPr>
          <p:nvPr>
            <p:ph type="dt" sz="half"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r" defTabSz="685800" rtl="0" eaLnBrk="1" fontAlgn="base" latinLnBrk="0" hangingPunct="1">
              <a:lnSpc>
                <a:spcPct val="100000"/>
              </a:lnSpc>
              <a:spcBef>
                <a:spcPct val="0"/>
              </a:spcBef>
              <a:spcAft>
                <a:spcPct val="0"/>
              </a:spcAft>
              <a:buClrTx/>
              <a:buSzTx/>
              <a:buFontTx/>
              <a:buNone/>
              <a:tabLst/>
              <a:defRPr/>
            </a:pPr>
            <a:fld id="{A6AE9022-CB1D-4058-93DB-6E1BEE8425DB}" type="datetime4">
              <a:rPr kumimoji="0" lang="en-US" alt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t>April 8, 2026</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Footer Placeholder 4">
            <a:extLst>
              <a:ext uri="{FF2B5EF4-FFF2-40B4-BE49-F238E27FC236}">
                <a16:creationId xmlns:a16="http://schemas.microsoft.com/office/drawing/2014/main" id="{30AAFD4B-978D-40E8-81B0-BAF77F55041E}"/>
              </a:ext>
            </a:extLst>
          </p:cNvPr>
          <p:cNvSpPr>
            <a:spLocks noGrp="1"/>
          </p:cNvSpPr>
          <p:nvPr>
            <p:ph type="ftr" sz="quarter" idx="18"/>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Stellar MLS</a:t>
            </a:r>
          </a:p>
        </p:txBody>
      </p:sp>
      <p:sp>
        <p:nvSpPr>
          <p:cNvPr id="28676" name="Slide Number Placeholder 4">
            <a:extLst>
              <a:ext uri="{FF2B5EF4-FFF2-40B4-BE49-F238E27FC236}">
                <a16:creationId xmlns:a16="http://schemas.microsoft.com/office/drawing/2014/main" id="{4BC4BBB6-6CCF-8343-A45D-5E0D4AD51DB7}"/>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fld id="{1C0B0C8D-8F03-1047-9C69-CD9CA23E3E8B}" type="slidenum">
              <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685800" rtl="0" eaLnBrk="1" fontAlgn="base" latinLnBrk="0" hangingPunct="1">
                <a:lnSpc>
                  <a:spcPct val="100000"/>
                </a:lnSpc>
                <a:spcBef>
                  <a:spcPct val="0"/>
                </a:spcBef>
                <a:spcAft>
                  <a:spcPct val="0"/>
                </a:spcAft>
                <a:buClrTx/>
                <a:buSzTx/>
                <a:buFontTx/>
                <a:buNone/>
                <a:tabLst/>
                <a:defRPr/>
              </a:pPr>
              <a:t>11</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3" name="Picture 2">
            <a:extLst>
              <a:ext uri="{FF2B5EF4-FFF2-40B4-BE49-F238E27FC236}">
                <a16:creationId xmlns:a16="http://schemas.microsoft.com/office/drawing/2014/main" id="{D3325D0C-099A-4BA0-E287-BC10D08F8115}"/>
              </a:ext>
            </a:extLst>
          </p:cNvPr>
          <p:cNvPicPr>
            <a:picLocks noChangeAspect="1"/>
          </p:cNvPicPr>
          <p:nvPr/>
        </p:nvPicPr>
        <p:blipFill>
          <a:blip r:embed="rId2"/>
          <a:stretch>
            <a:fillRect/>
          </a:stretch>
        </p:blipFill>
        <p:spPr>
          <a:xfrm>
            <a:off x="297334" y="469482"/>
            <a:ext cx="8549332" cy="4282627"/>
          </a:xfrm>
          <a:prstGeom prst="rect">
            <a:avLst/>
          </a:prstGeom>
        </p:spPr>
      </p:pic>
    </p:spTree>
    <p:extLst>
      <p:ext uri="{BB962C8B-B14F-4D97-AF65-F5344CB8AC3E}">
        <p14:creationId xmlns:p14="http://schemas.microsoft.com/office/powerpoint/2010/main" val="26534913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04E20-A891-4390-809C-AF25B7126F5C}"/>
              </a:ext>
            </a:extLst>
          </p:cNvPr>
          <p:cNvSpPr>
            <a:spLocks noGrp="1"/>
          </p:cNvSpPr>
          <p:nvPr>
            <p:ph type="ctrTitle"/>
          </p:nvPr>
        </p:nvSpPr>
        <p:spPr>
          <a:xfrm>
            <a:off x="511094" y="2599805"/>
            <a:ext cx="8121811" cy="1011035"/>
          </a:xfrm>
        </p:spPr>
        <p:txBody>
          <a:bodyPr/>
          <a:lstStyle/>
          <a:p>
            <a:pPr algn="ctr"/>
            <a:r>
              <a:rPr lang="en-US" sz="3200"/>
              <a:t>UCO FY2026 Financials</a:t>
            </a:r>
            <a:br>
              <a:rPr lang="en-US" sz="3200"/>
            </a:br>
            <a:r>
              <a:rPr lang="en-US" sz="3200"/>
              <a:t>February YTD Results</a:t>
            </a:r>
            <a:br>
              <a:rPr lang="en-US" sz="3200"/>
            </a:br>
            <a:r>
              <a:rPr lang="en-US" sz="3200"/>
              <a:t> </a:t>
            </a:r>
            <a:endParaRPr lang="en-US" sz="2800" b="1"/>
          </a:p>
        </p:txBody>
      </p:sp>
      <p:pic>
        <p:nvPicPr>
          <p:cNvPr id="5" name="Picture 4" descr="Logo&#10;&#10;Description automatically generated with medium confidence">
            <a:extLst>
              <a:ext uri="{FF2B5EF4-FFF2-40B4-BE49-F238E27FC236}">
                <a16:creationId xmlns:a16="http://schemas.microsoft.com/office/drawing/2014/main" id="{CDA1C616-461C-546A-55CA-E51A954D3B30}"/>
              </a:ext>
            </a:extLst>
          </p:cNvPr>
          <p:cNvPicPr>
            <a:picLocks noChangeAspect="1"/>
          </p:cNvPicPr>
          <p:nvPr/>
        </p:nvPicPr>
        <p:blipFill>
          <a:blip r:embed="rId2"/>
          <a:stretch>
            <a:fillRect/>
          </a:stretch>
        </p:blipFill>
        <p:spPr>
          <a:xfrm>
            <a:off x="2760008" y="279672"/>
            <a:ext cx="3623982" cy="927739"/>
          </a:xfrm>
          <a:prstGeom prst="rect">
            <a:avLst/>
          </a:prstGeom>
        </p:spPr>
      </p:pic>
    </p:spTree>
    <p:extLst>
      <p:ext uri="{BB962C8B-B14F-4D97-AF65-F5344CB8AC3E}">
        <p14:creationId xmlns:p14="http://schemas.microsoft.com/office/powerpoint/2010/main" val="23385475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E4C59-4B46-110B-65D1-3171CF683D60}"/>
            </a:ext>
          </a:extLst>
        </p:cNvPr>
        <p:cNvGrpSpPr/>
        <p:nvPr/>
      </p:nvGrpSpPr>
      <p:grpSpPr>
        <a:xfrm>
          <a:off x="0" y="0"/>
          <a:ext cx="0" cy="0"/>
          <a:chOff x="0" y="0"/>
          <a:chExt cx="0" cy="0"/>
        </a:xfrm>
      </p:grpSpPr>
      <p:sp>
        <p:nvSpPr>
          <p:cNvPr id="15" name="Text Placeholder 14">
            <a:extLst>
              <a:ext uri="{FF2B5EF4-FFF2-40B4-BE49-F238E27FC236}">
                <a16:creationId xmlns:a16="http://schemas.microsoft.com/office/drawing/2014/main" id="{B41C0FFA-CBEE-F3B1-5576-50A32657DD80}"/>
              </a:ext>
            </a:extLst>
          </p:cNvPr>
          <p:cNvSpPr>
            <a:spLocks noGrp="1"/>
          </p:cNvSpPr>
          <p:nvPr>
            <p:ph type="body" idx="1"/>
          </p:nvPr>
        </p:nvSpPr>
        <p:spPr>
          <a:xfrm>
            <a:off x="190500" y="196960"/>
            <a:ext cx="7774597" cy="503237"/>
          </a:xfrm>
        </p:spPr>
        <p:txBody>
          <a:bodyPr/>
          <a:lstStyle/>
          <a:p>
            <a:pPr algn="ctr" fontAlgn="auto">
              <a:spcAft>
                <a:spcPts val="0"/>
              </a:spcAft>
              <a:defRPr/>
            </a:pPr>
            <a:r>
              <a:rPr lang="en-US" sz="2000">
                <a:solidFill>
                  <a:schemeClr val="accent1"/>
                </a:solidFill>
                <a:effectLst>
                  <a:outerShdw blurRad="50800" dist="38100" dir="2700000" algn="tl" rotWithShape="0">
                    <a:prstClr val="black">
                      <a:alpha val="40000"/>
                    </a:prstClr>
                  </a:outerShdw>
                </a:effectLst>
              </a:rPr>
              <a:t>February YTD 2026 UCO financials actual vs. budget</a:t>
            </a:r>
          </a:p>
        </p:txBody>
      </p:sp>
      <p:sp>
        <p:nvSpPr>
          <p:cNvPr id="28674" name="Date Placeholder 2">
            <a:extLst>
              <a:ext uri="{FF2B5EF4-FFF2-40B4-BE49-F238E27FC236}">
                <a16:creationId xmlns:a16="http://schemas.microsoft.com/office/drawing/2014/main" id="{29E80970-1D10-A484-EB3C-2F5D0C25C6F6}"/>
              </a:ext>
            </a:extLst>
          </p:cNvPr>
          <p:cNvSpPr>
            <a:spLocks noGrp="1" noChangeArrowheads="1"/>
          </p:cNvSpPr>
          <p:nvPr>
            <p:ph type="dt" sz="half"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r" defTabSz="685800" rtl="0" eaLnBrk="1" fontAlgn="base" latinLnBrk="0" hangingPunct="1">
              <a:lnSpc>
                <a:spcPct val="100000"/>
              </a:lnSpc>
              <a:spcBef>
                <a:spcPct val="0"/>
              </a:spcBef>
              <a:spcAft>
                <a:spcPct val="0"/>
              </a:spcAft>
              <a:buClrTx/>
              <a:buSzTx/>
              <a:buFontTx/>
              <a:buNone/>
              <a:tabLst/>
              <a:defRPr/>
            </a:pPr>
            <a:fld id="{BB796DC0-8DBA-4297-A04A-D8319AAB3530}" type="datetime4">
              <a:rPr kumimoji="0" lang="en-US" alt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685800" rtl="0" eaLnBrk="1" fontAlgn="base" latinLnBrk="0" hangingPunct="1">
                <a:lnSpc>
                  <a:spcPct val="100000"/>
                </a:lnSpc>
                <a:spcBef>
                  <a:spcPct val="0"/>
                </a:spcBef>
                <a:spcAft>
                  <a:spcPct val="0"/>
                </a:spcAft>
                <a:buClrTx/>
                <a:buSzTx/>
                <a:buFontTx/>
                <a:buNone/>
                <a:tabLst/>
                <a:defRPr/>
              </a:pPr>
              <a:t>April 8, 2026</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Footer Placeholder 4">
            <a:extLst>
              <a:ext uri="{FF2B5EF4-FFF2-40B4-BE49-F238E27FC236}">
                <a16:creationId xmlns:a16="http://schemas.microsoft.com/office/drawing/2014/main" id="{5C237282-A725-3850-592F-CA0843C87957}"/>
              </a:ext>
            </a:extLst>
          </p:cNvPr>
          <p:cNvSpPr>
            <a:spLocks noGrp="1"/>
          </p:cNvSpPr>
          <p:nvPr>
            <p:ph type="ftr" sz="quarter" idx="18"/>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Stellar MLS</a:t>
            </a:r>
          </a:p>
        </p:txBody>
      </p:sp>
      <p:sp>
        <p:nvSpPr>
          <p:cNvPr id="28676" name="Slide Number Placeholder 4">
            <a:extLst>
              <a:ext uri="{FF2B5EF4-FFF2-40B4-BE49-F238E27FC236}">
                <a16:creationId xmlns:a16="http://schemas.microsoft.com/office/drawing/2014/main" id="{577899E3-BB93-4AC7-4AFD-2EB675D2D079}"/>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fld id="{1C0B0C8D-8F03-1047-9C69-CD9CA23E3E8B}" type="slidenum">
              <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685800" rtl="0" eaLnBrk="1" fontAlgn="base" latinLnBrk="0" hangingPunct="1">
                <a:lnSpc>
                  <a:spcPct val="100000"/>
                </a:lnSpc>
                <a:spcBef>
                  <a:spcPct val="0"/>
                </a:spcBef>
                <a:spcAft>
                  <a:spcPct val="0"/>
                </a:spcAft>
                <a:buClrTx/>
                <a:buSzTx/>
                <a:buFontTx/>
                <a:buNone/>
                <a:tabLst/>
                <a:defRPr/>
              </a:pPr>
              <a:t>13</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3948D98D-491F-EF9B-9C78-77926DADFC35}"/>
              </a:ext>
            </a:extLst>
          </p:cNvPr>
          <p:cNvSpPr/>
          <p:nvPr/>
        </p:nvSpPr>
        <p:spPr>
          <a:xfrm>
            <a:off x="5909289" y="2069295"/>
            <a:ext cx="2906039" cy="633380"/>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Total Operating Expenses: </a:t>
            </a:r>
            <a:r>
              <a:rPr lang="en-US" sz="1000">
                <a:solidFill>
                  <a:schemeClr val="accent3">
                    <a:lumMod val="60000"/>
                    <a:lumOff val="40000"/>
                  </a:schemeClr>
                </a:solidFill>
                <a:latin typeface="Arial" panose="020B0604020202020204" pitchFamily="34" charset="0"/>
                <a:cs typeface="Arial" panose="020B0604020202020204" pitchFamily="34" charset="0"/>
              </a:rPr>
              <a:t> below budget as the UCO team is judicially spending their resources across the board. </a:t>
            </a:r>
            <a:endParaRPr lang="en-US" sz="1000">
              <a:solidFill>
                <a:schemeClr val="tx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0FAF2C9B-6360-8184-E05A-311350C989BF}"/>
              </a:ext>
            </a:extLst>
          </p:cNvPr>
          <p:cNvSpPr/>
          <p:nvPr/>
        </p:nvSpPr>
        <p:spPr>
          <a:xfrm>
            <a:off x="5909289" y="2884105"/>
            <a:ext cx="2906039" cy="717059"/>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000" b="1" u="sng">
                <a:solidFill>
                  <a:schemeClr val="accent3">
                    <a:lumMod val="60000"/>
                    <a:lumOff val="40000"/>
                  </a:schemeClr>
                </a:solidFill>
                <a:latin typeface="Arial" panose="020B0604020202020204" pitchFamily="34" charset="0"/>
                <a:cs typeface="Arial" panose="020B0604020202020204" pitchFamily="34" charset="0"/>
              </a:rPr>
              <a:t>Employee Cost:</a:t>
            </a:r>
            <a:r>
              <a:rPr lang="en-US" sz="1100">
                <a:latin typeface="Arial" panose="020B0604020202020204" pitchFamily="34" charset="0"/>
                <a:cs typeface="Arial" panose="020B0604020202020204" pitchFamily="34" charset="0"/>
              </a:rPr>
              <a:t> </a:t>
            </a:r>
            <a:r>
              <a:rPr lang="en-US" sz="1100">
                <a:solidFill>
                  <a:schemeClr val="accent3">
                    <a:lumMod val="60000"/>
                    <a:lumOff val="40000"/>
                  </a:schemeClr>
                </a:solidFill>
                <a:latin typeface="Arial" panose="020B0604020202020204" pitchFamily="34" charset="0"/>
                <a:cs typeface="Arial" panose="020B0604020202020204" pitchFamily="34" charset="0"/>
              </a:rPr>
              <a:t>Due to the slow ramp-up in revenue realization, Stellar will absorb salary costs for the foreseeable future</a:t>
            </a:r>
            <a:r>
              <a:rPr lang="en-US" sz="1100">
                <a:latin typeface="Arial" panose="020B0604020202020204" pitchFamily="34" charset="0"/>
                <a:cs typeface="Arial" panose="020B0604020202020204" pitchFamily="34" charset="0"/>
              </a:rPr>
              <a:t>.</a:t>
            </a:r>
            <a:endParaRPr lang="en-US" sz="1050">
              <a:solidFill>
                <a:schemeClr val="tx1"/>
              </a:solidFill>
              <a:latin typeface="Arial" panose="020B0604020202020204" pitchFamily="34" charset="0"/>
              <a:cs typeface="Arial" panose="020B0604020202020204" pitchFamily="34" charset="0"/>
            </a:endParaRPr>
          </a:p>
        </p:txBody>
      </p:sp>
      <p:pic>
        <p:nvPicPr>
          <p:cNvPr id="3" name="Picture 2" descr="A purple text on a black background&#10;&#10;Description automatically generated">
            <a:extLst>
              <a:ext uri="{FF2B5EF4-FFF2-40B4-BE49-F238E27FC236}">
                <a16:creationId xmlns:a16="http://schemas.microsoft.com/office/drawing/2014/main" id="{96E16330-B916-4BDF-B4E8-7012D50A306F}"/>
              </a:ext>
            </a:extLst>
          </p:cNvPr>
          <p:cNvPicPr>
            <a:picLocks noChangeAspect="1"/>
          </p:cNvPicPr>
          <p:nvPr/>
        </p:nvPicPr>
        <p:blipFill>
          <a:blip r:embed="rId2" cstate="print"/>
          <a:stretch>
            <a:fillRect/>
          </a:stretch>
        </p:blipFill>
        <p:spPr>
          <a:xfrm>
            <a:off x="6629904" y="4181731"/>
            <a:ext cx="2514096" cy="641094"/>
          </a:xfrm>
          <a:prstGeom prst="rect">
            <a:avLst/>
          </a:prstGeom>
          <a:noFill/>
        </p:spPr>
      </p:pic>
      <p:pic>
        <p:nvPicPr>
          <p:cNvPr id="6" name="Picture 5">
            <a:extLst>
              <a:ext uri="{FF2B5EF4-FFF2-40B4-BE49-F238E27FC236}">
                <a16:creationId xmlns:a16="http://schemas.microsoft.com/office/drawing/2014/main" id="{2830574E-B174-D36A-E269-59FA7EB16C5B}"/>
              </a:ext>
            </a:extLst>
          </p:cNvPr>
          <p:cNvPicPr>
            <a:picLocks noChangeAspect="1"/>
          </p:cNvPicPr>
          <p:nvPr/>
        </p:nvPicPr>
        <p:blipFill>
          <a:blip r:embed="rId3"/>
          <a:stretch>
            <a:fillRect/>
          </a:stretch>
        </p:blipFill>
        <p:spPr>
          <a:xfrm>
            <a:off x="190500" y="773593"/>
            <a:ext cx="5608890" cy="3858163"/>
          </a:xfrm>
          <a:prstGeom prst="rect">
            <a:avLst/>
          </a:prstGeom>
        </p:spPr>
      </p:pic>
    </p:spTree>
    <p:extLst>
      <p:ext uri="{BB962C8B-B14F-4D97-AF65-F5344CB8AC3E}">
        <p14:creationId xmlns:p14="http://schemas.microsoft.com/office/powerpoint/2010/main" val="16784729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AEF96D16-73BB-2B43-9BE3-7E330F55DDC0}"/>
              </a:ext>
            </a:extLst>
          </p:cNvPr>
          <p:cNvSpPr>
            <a:spLocks noGrp="1"/>
          </p:cNvSpPr>
          <p:nvPr>
            <p:ph type="body" idx="1"/>
          </p:nvPr>
        </p:nvSpPr>
        <p:spPr>
          <a:xfrm>
            <a:off x="449327" y="0"/>
            <a:ext cx="8577942" cy="564092"/>
          </a:xfrm>
        </p:spPr>
        <p:txBody>
          <a:bodyPr/>
          <a:lstStyle/>
          <a:p>
            <a:pPr algn="ctr" fontAlgn="auto">
              <a:spcAft>
                <a:spcPts val="0"/>
              </a:spcAft>
              <a:defRPr/>
            </a:pPr>
            <a:r>
              <a:rPr lang="en-US" sz="2000">
                <a:solidFill>
                  <a:schemeClr val="accent1"/>
                </a:solidFill>
                <a:effectLst>
                  <a:outerShdw blurRad="50800" dist="38100" dir="2700000" algn="tl" rotWithShape="0">
                    <a:prstClr val="black">
                      <a:alpha val="40000"/>
                    </a:prstClr>
                  </a:outerShdw>
                </a:effectLst>
              </a:rPr>
              <a:t>UCO fy2026 Forecast cash flow</a:t>
            </a:r>
            <a:endParaRPr lang="en-US" sz="2000">
              <a:solidFill>
                <a:srgbClr val="FF0000"/>
              </a:solidFill>
              <a:highlight>
                <a:srgbClr val="FFFF00"/>
              </a:highlight>
            </a:endParaRPr>
          </a:p>
        </p:txBody>
      </p:sp>
      <p:sp>
        <p:nvSpPr>
          <p:cNvPr id="28674" name="Date Placeholder 2">
            <a:extLst>
              <a:ext uri="{FF2B5EF4-FFF2-40B4-BE49-F238E27FC236}">
                <a16:creationId xmlns:a16="http://schemas.microsoft.com/office/drawing/2014/main" id="{BBEF884B-E620-F241-8F67-689EEC622902}"/>
              </a:ext>
            </a:extLst>
          </p:cNvPr>
          <p:cNvSpPr>
            <a:spLocks noGrp="1" noChangeArrowheads="1"/>
          </p:cNvSpPr>
          <p:nvPr>
            <p:ph type="dt" sz="half"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r" defTabSz="685800" rtl="0" eaLnBrk="1" fontAlgn="base" latinLnBrk="0" hangingPunct="1">
              <a:lnSpc>
                <a:spcPct val="100000"/>
              </a:lnSpc>
              <a:spcBef>
                <a:spcPct val="0"/>
              </a:spcBef>
              <a:spcAft>
                <a:spcPct val="0"/>
              </a:spcAft>
              <a:buClrTx/>
              <a:buSzTx/>
              <a:buFontTx/>
              <a:buNone/>
              <a:tabLst/>
              <a:defRPr/>
            </a:pPr>
            <a:fld id="{BB796DC0-8DBA-4297-A04A-D8319AAB3530}" type="datetime4">
              <a:rPr kumimoji="0" lang="en-US" alt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685800" rtl="0" eaLnBrk="1" fontAlgn="base" latinLnBrk="0" hangingPunct="1">
                <a:lnSpc>
                  <a:spcPct val="100000"/>
                </a:lnSpc>
                <a:spcBef>
                  <a:spcPct val="0"/>
                </a:spcBef>
                <a:spcAft>
                  <a:spcPct val="0"/>
                </a:spcAft>
                <a:buClrTx/>
                <a:buSzTx/>
                <a:buFontTx/>
                <a:buNone/>
                <a:tabLst/>
                <a:defRPr/>
              </a:pPr>
              <a:t>April 8, 2026</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Footer Placeholder 4">
            <a:extLst>
              <a:ext uri="{FF2B5EF4-FFF2-40B4-BE49-F238E27FC236}">
                <a16:creationId xmlns:a16="http://schemas.microsoft.com/office/drawing/2014/main" id="{30AAFD4B-978D-40E8-81B0-BAF77F55041E}"/>
              </a:ext>
            </a:extLst>
          </p:cNvPr>
          <p:cNvSpPr>
            <a:spLocks noGrp="1"/>
          </p:cNvSpPr>
          <p:nvPr>
            <p:ph type="ftr" sz="quarter" idx="18"/>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Stellar MLS</a:t>
            </a:r>
          </a:p>
        </p:txBody>
      </p:sp>
      <p:sp>
        <p:nvSpPr>
          <p:cNvPr id="28676" name="Slide Number Placeholder 4">
            <a:extLst>
              <a:ext uri="{FF2B5EF4-FFF2-40B4-BE49-F238E27FC236}">
                <a16:creationId xmlns:a16="http://schemas.microsoft.com/office/drawing/2014/main" id="{4BC4BBB6-6CCF-8343-A45D-5E0D4AD51DB7}"/>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fld id="{1C0B0C8D-8F03-1047-9C69-CD9CA23E3E8B}" type="slidenum">
              <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685800" rtl="0" eaLnBrk="1" fontAlgn="base" latinLnBrk="0" hangingPunct="1">
                <a:lnSpc>
                  <a:spcPct val="100000"/>
                </a:lnSpc>
                <a:spcBef>
                  <a:spcPct val="0"/>
                </a:spcBef>
                <a:spcAft>
                  <a:spcPct val="0"/>
                </a:spcAft>
                <a:buClrTx/>
                <a:buSzTx/>
                <a:buFontTx/>
                <a:buNone/>
                <a:tabLst/>
                <a:defRPr/>
              </a:pPr>
              <a:t>14</a:t>
            </a:fld>
            <a:endParaRPr kumimoji="0" lang="en-US"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E72CA3EF-C7BC-508C-0B1F-5D4692F6A296}"/>
              </a:ext>
            </a:extLst>
          </p:cNvPr>
          <p:cNvPicPr>
            <a:picLocks noChangeAspect="1"/>
          </p:cNvPicPr>
          <p:nvPr/>
        </p:nvPicPr>
        <p:blipFill>
          <a:blip r:embed="rId2"/>
          <a:stretch>
            <a:fillRect/>
          </a:stretch>
        </p:blipFill>
        <p:spPr>
          <a:xfrm>
            <a:off x="69273" y="564092"/>
            <a:ext cx="9019310" cy="4042544"/>
          </a:xfrm>
          <a:prstGeom prst="rect">
            <a:avLst/>
          </a:prstGeom>
        </p:spPr>
      </p:pic>
    </p:spTree>
    <p:extLst>
      <p:ext uri="{BB962C8B-B14F-4D97-AF65-F5344CB8AC3E}">
        <p14:creationId xmlns:p14="http://schemas.microsoft.com/office/powerpoint/2010/main" val="3441092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AEF96D16-73BB-2B43-9BE3-7E330F55DDC0}"/>
              </a:ext>
            </a:extLst>
          </p:cNvPr>
          <p:cNvSpPr>
            <a:spLocks noGrp="1"/>
          </p:cNvSpPr>
          <p:nvPr>
            <p:ph type="body" idx="1"/>
          </p:nvPr>
        </p:nvSpPr>
        <p:spPr>
          <a:xfrm>
            <a:off x="531813" y="433388"/>
            <a:ext cx="7886700" cy="503237"/>
          </a:xfrm>
        </p:spPr>
        <p:txBody>
          <a:bodyPr/>
          <a:lstStyle/>
          <a:p>
            <a:pPr>
              <a:defRPr/>
            </a:pPr>
            <a:r>
              <a:rPr lang="en-US" sz="2000">
                <a:solidFill>
                  <a:schemeClr val="accent1"/>
                </a:solidFill>
                <a:effectLst>
                  <a:outerShdw blurRad="50800" dist="38100" dir="2700000" algn="tl" rotWithShape="0">
                    <a:prstClr val="black">
                      <a:alpha val="40000"/>
                    </a:prstClr>
                  </a:outerShdw>
                </a:effectLst>
              </a:rPr>
              <a:t>Action item</a:t>
            </a:r>
          </a:p>
        </p:txBody>
      </p:sp>
      <p:sp>
        <p:nvSpPr>
          <p:cNvPr id="28674" name="Date Placeholder 2">
            <a:extLst>
              <a:ext uri="{FF2B5EF4-FFF2-40B4-BE49-F238E27FC236}">
                <a16:creationId xmlns:a16="http://schemas.microsoft.com/office/drawing/2014/main" id="{BBEF884B-E620-F241-8F67-689EEC622902}"/>
              </a:ext>
            </a:extLst>
          </p:cNvPr>
          <p:cNvSpPr>
            <a:spLocks noGrp="1" noChangeArrowheads="1"/>
          </p:cNvSpPr>
          <p:nvPr>
            <p:ph type="dt" sz="half"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EC7C2664-EA8B-468A-968F-2B9E3EC15146}" type="datetime4">
              <a:rPr lang="en-US" altLang="en-US" sz="900" smtClean="0">
                <a:solidFill>
                  <a:schemeClr val="bg1"/>
                </a:solidFill>
                <a:latin typeface="Arial" panose="020B0604020202020204" pitchFamily="34" charset="0"/>
              </a:rPr>
              <a:t>April 8, 2026</a:t>
            </a:fld>
            <a:endParaRPr lang="en-US" altLang="en-US" sz="900">
              <a:solidFill>
                <a:schemeClr val="bg1"/>
              </a:solidFill>
              <a:latin typeface="Arial" panose="020B0604020202020204" pitchFamily="34" charset="0"/>
            </a:endParaRPr>
          </a:p>
        </p:txBody>
      </p:sp>
      <p:sp>
        <p:nvSpPr>
          <p:cNvPr id="2" name="Footer Placeholder 1">
            <a:extLst>
              <a:ext uri="{FF2B5EF4-FFF2-40B4-BE49-F238E27FC236}">
                <a16:creationId xmlns:a16="http://schemas.microsoft.com/office/drawing/2014/main" id="{8389B9D5-C6D2-42DE-8CAD-114A37459EFD}"/>
              </a:ext>
            </a:extLst>
          </p:cNvPr>
          <p:cNvSpPr>
            <a:spLocks noGrp="1"/>
          </p:cNvSpPr>
          <p:nvPr>
            <p:ph type="ftr" sz="quarter" idx="18"/>
          </p:nvPr>
        </p:nvSpPr>
        <p:spPr/>
        <p:txBody>
          <a:bodyPr/>
          <a:lstStyle/>
          <a:p>
            <a:pPr>
              <a:defRPr/>
            </a:pPr>
            <a:r>
              <a:rPr lang="en-US"/>
              <a:t>Stellar MLS</a:t>
            </a:r>
          </a:p>
        </p:txBody>
      </p:sp>
      <p:sp>
        <p:nvSpPr>
          <p:cNvPr id="28676" name="Slide Number Placeholder 4">
            <a:extLst>
              <a:ext uri="{FF2B5EF4-FFF2-40B4-BE49-F238E27FC236}">
                <a16:creationId xmlns:a16="http://schemas.microsoft.com/office/drawing/2014/main" id="{4BC4BBB6-6CCF-8343-A45D-5E0D4AD51DB7}"/>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1C0B0C8D-8F03-1047-9C69-CD9CA23E3E8B}" type="slidenum">
              <a:rPr lang="en-US" altLang="en-US" sz="900">
                <a:solidFill>
                  <a:schemeClr val="bg1"/>
                </a:solidFill>
                <a:latin typeface="Arial" panose="020B0604020202020204" pitchFamily="34" charset="0"/>
              </a:rPr>
              <a:pPr fontAlgn="base">
                <a:spcBef>
                  <a:spcPct val="0"/>
                </a:spcBef>
                <a:spcAft>
                  <a:spcPct val="0"/>
                </a:spcAft>
              </a:pPr>
              <a:t>15</a:t>
            </a:fld>
            <a:endParaRPr lang="en-US" altLang="en-US" sz="900">
              <a:solidFill>
                <a:schemeClr val="bg1"/>
              </a:solidFill>
              <a:latin typeface="Arial" panose="020B0604020202020204" pitchFamily="34" charset="0"/>
            </a:endParaRPr>
          </a:p>
        </p:txBody>
      </p:sp>
      <p:sp>
        <p:nvSpPr>
          <p:cNvPr id="7" name="TextBox 6">
            <a:extLst>
              <a:ext uri="{FF2B5EF4-FFF2-40B4-BE49-F238E27FC236}">
                <a16:creationId xmlns:a16="http://schemas.microsoft.com/office/drawing/2014/main" id="{C94546FD-091D-43C7-81D3-96941B4B50FB}"/>
              </a:ext>
            </a:extLst>
          </p:cNvPr>
          <p:cNvSpPr txBox="1"/>
          <p:nvPr/>
        </p:nvSpPr>
        <p:spPr>
          <a:xfrm>
            <a:off x="991058" y="1186443"/>
            <a:ext cx="6614428" cy="1533561"/>
          </a:xfrm>
          <a:prstGeom prst="rect">
            <a:avLst/>
          </a:prstGeom>
          <a:noFill/>
        </p:spPr>
        <p:txBody>
          <a:bodyPr wrap="square" rtlCol="0">
            <a:spAutoFit/>
          </a:bodyPr>
          <a:lstStyle/>
          <a:p>
            <a:r>
              <a:rPr lang="en-US" sz="1400" b="1">
                <a:latin typeface="Arial" panose="020B0604020202020204" pitchFamily="34" charset="0"/>
                <a:cs typeface="Arial" panose="020B0604020202020204" pitchFamily="34" charset="0"/>
              </a:rPr>
              <a:t>Proposed Action Item: </a:t>
            </a:r>
          </a:p>
          <a:p>
            <a:pPr>
              <a:lnSpc>
                <a:spcPct val="200000"/>
              </a:lnSpc>
            </a:pPr>
            <a:r>
              <a:rPr lang="en-US" sz="1400" b="1" i="1">
                <a:solidFill>
                  <a:srgbClr val="FF0000"/>
                </a:solidFill>
                <a:latin typeface="Arial" panose="020B0604020202020204" pitchFamily="34" charset="0"/>
                <a:cs typeface="Arial" panose="020B0604020202020204" pitchFamily="34" charset="0"/>
              </a:rPr>
              <a:t>The Finance Committee recommends to the Board of Directors that the Stellar, IOBI, and UCO February YTD results be filed for a consolidated audit. </a:t>
            </a:r>
            <a:endParaRPr lang="en-US" sz="1400" b="1">
              <a:latin typeface="Arial" panose="020B0604020202020204" pitchFamily="34" charset="0"/>
              <a:cs typeface="Arial" panose="020B0604020202020204" pitchFamily="34" charset="0"/>
            </a:endParaRPr>
          </a:p>
        </p:txBody>
      </p:sp>
      <p:pic>
        <p:nvPicPr>
          <p:cNvPr id="3" name="Picture 2" descr="A purple text on a black background&#10;&#10;Description automatically generated">
            <a:extLst>
              <a:ext uri="{FF2B5EF4-FFF2-40B4-BE49-F238E27FC236}">
                <a16:creationId xmlns:a16="http://schemas.microsoft.com/office/drawing/2014/main" id="{7BD025A3-6121-2204-74BF-994B8ADE13CC}"/>
              </a:ext>
            </a:extLst>
          </p:cNvPr>
          <p:cNvPicPr>
            <a:picLocks noChangeAspect="1"/>
          </p:cNvPicPr>
          <p:nvPr/>
        </p:nvPicPr>
        <p:blipFill>
          <a:blip r:embed="rId2" cstate="print"/>
          <a:stretch>
            <a:fillRect/>
          </a:stretch>
        </p:blipFill>
        <p:spPr>
          <a:xfrm>
            <a:off x="6629904" y="4181731"/>
            <a:ext cx="2514096" cy="641094"/>
          </a:xfrm>
          <a:prstGeom prst="rect">
            <a:avLst/>
          </a:prstGeom>
          <a:noFill/>
        </p:spPr>
      </p:pic>
    </p:spTree>
    <p:extLst>
      <p:ext uri="{BB962C8B-B14F-4D97-AF65-F5344CB8AC3E}">
        <p14:creationId xmlns:p14="http://schemas.microsoft.com/office/powerpoint/2010/main" val="37767261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5A0BD-D6DF-9F6F-7B02-38AF42CAE3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941732-C159-DAFD-D98E-15C841826E9A}"/>
              </a:ext>
            </a:extLst>
          </p:cNvPr>
          <p:cNvSpPr>
            <a:spLocks noGrp="1"/>
          </p:cNvSpPr>
          <p:nvPr>
            <p:ph type="ctrTitle"/>
          </p:nvPr>
        </p:nvSpPr>
        <p:spPr>
          <a:xfrm>
            <a:off x="511094" y="2599805"/>
            <a:ext cx="8121811" cy="1011035"/>
          </a:xfrm>
        </p:spPr>
        <p:txBody>
          <a:bodyPr/>
          <a:lstStyle/>
          <a:p>
            <a:pPr algn="ctr"/>
            <a:r>
              <a:rPr lang="en-US" sz="3200"/>
              <a:t>Investment Policy Update</a:t>
            </a:r>
            <a:br>
              <a:rPr lang="en-US" sz="3200"/>
            </a:br>
            <a:r>
              <a:rPr lang="en-US" sz="3200"/>
              <a:t> </a:t>
            </a:r>
            <a:endParaRPr lang="en-US" sz="2800" b="1"/>
          </a:p>
        </p:txBody>
      </p:sp>
      <p:pic>
        <p:nvPicPr>
          <p:cNvPr id="5" name="Picture 4" descr="Logo&#10;&#10;Description automatically generated with medium confidence">
            <a:extLst>
              <a:ext uri="{FF2B5EF4-FFF2-40B4-BE49-F238E27FC236}">
                <a16:creationId xmlns:a16="http://schemas.microsoft.com/office/drawing/2014/main" id="{1C3909FF-38F3-4A0A-2DEB-3009C0D3C49D}"/>
              </a:ext>
            </a:extLst>
          </p:cNvPr>
          <p:cNvPicPr>
            <a:picLocks noChangeAspect="1"/>
          </p:cNvPicPr>
          <p:nvPr/>
        </p:nvPicPr>
        <p:blipFill>
          <a:blip r:embed="rId2"/>
          <a:stretch>
            <a:fillRect/>
          </a:stretch>
        </p:blipFill>
        <p:spPr>
          <a:xfrm>
            <a:off x="2760008" y="279672"/>
            <a:ext cx="3623982" cy="927739"/>
          </a:xfrm>
          <a:prstGeom prst="rect">
            <a:avLst/>
          </a:prstGeom>
        </p:spPr>
      </p:pic>
    </p:spTree>
    <p:extLst>
      <p:ext uri="{BB962C8B-B14F-4D97-AF65-F5344CB8AC3E}">
        <p14:creationId xmlns:p14="http://schemas.microsoft.com/office/powerpoint/2010/main" val="14905071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229" y="0"/>
            <a:ext cx="9143771" cy="514350"/>
          </a:xfrm>
          <a:prstGeom prst="rect">
            <a:avLst/>
          </a:prstGeom>
          <a:solidFill>
            <a:schemeClr val="accent1"/>
          </a:solidFill>
          <a:ln w="12700">
            <a:solidFill>
              <a:srgbClr val="17365D"/>
            </a:solidFill>
            <a:prstDash val="solid"/>
          </a:ln>
        </p:spPr>
        <p:txBody>
          <a:bodyPr/>
          <a:lstStyle/>
          <a:p>
            <a:endParaRPr lang="en-US" sz="975">
              <a:solidFill>
                <a:schemeClr val="accent1">
                  <a:lumMod val="60000"/>
                  <a:lumOff val="40000"/>
                </a:schemeClr>
              </a:solidFill>
            </a:endParaRPr>
          </a:p>
        </p:txBody>
      </p:sp>
      <p:sp>
        <p:nvSpPr>
          <p:cNvPr id="3" name="Text 1"/>
          <p:cNvSpPr/>
          <p:nvPr/>
        </p:nvSpPr>
        <p:spPr>
          <a:xfrm>
            <a:off x="240030" y="109728"/>
            <a:ext cx="6035040" cy="150876"/>
          </a:xfrm>
          <a:prstGeom prst="rect">
            <a:avLst/>
          </a:prstGeom>
          <a:noFill/>
          <a:ln/>
        </p:spPr>
        <p:txBody>
          <a:bodyPr wrap="square" lIns="0" tIns="0" rIns="0" bIns="0" rtlCol="0" anchor="ctr"/>
          <a:lstStyle/>
          <a:p>
            <a:r>
              <a:rPr lang="en-US" sz="1800" b="1">
                <a:solidFill>
                  <a:srgbClr val="FFFFFF"/>
                </a:solidFill>
                <a:latin typeface="Aptos" pitchFamily="34" charset="0"/>
                <a:ea typeface="Aptos" pitchFamily="34" charset="-122"/>
                <a:cs typeface="Aptos" pitchFamily="34" charset="-120"/>
              </a:rPr>
              <a:t>Investment Policy Update - Cover / Identification</a:t>
            </a:r>
            <a:endParaRPr lang="en-US" sz="1800"/>
          </a:p>
        </p:txBody>
      </p:sp>
      <p:sp>
        <p:nvSpPr>
          <p:cNvPr id="4" name="Text 2"/>
          <p:cNvSpPr/>
          <p:nvPr/>
        </p:nvSpPr>
        <p:spPr>
          <a:xfrm>
            <a:off x="6309360" y="137160"/>
            <a:ext cx="2537460" cy="123444"/>
          </a:xfrm>
          <a:prstGeom prst="rect">
            <a:avLst/>
          </a:prstGeom>
          <a:noFill/>
          <a:ln/>
        </p:spPr>
        <p:txBody>
          <a:bodyPr wrap="square" lIns="0" tIns="0" rIns="0" bIns="0" rtlCol="0" anchor="ctr"/>
          <a:lstStyle/>
          <a:p>
            <a:pPr algn="r"/>
            <a:r>
              <a:rPr lang="en-US" sz="750">
                <a:solidFill>
                  <a:srgbClr val="E8EEF7"/>
                </a:solidFill>
              </a:rPr>
              <a:t>Finance Committee draft | Slide 1 of 4</a:t>
            </a:r>
            <a:endParaRPr lang="en-US" sz="750"/>
          </a:p>
        </p:txBody>
      </p:sp>
      <p:sp>
        <p:nvSpPr>
          <p:cNvPr id="5" name="Shape 3"/>
          <p:cNvSpPr/>
          <p:nvPr/>
        </p:nvSpPr>
        <p:spPr>
          <a:xfrm>
            <a:off x="240030" y="651510"/>
            <a:ext cx="2798064" cy="4149090"/>
          </a:xfrm>
          <a:prstGeom prst="roundRect">
            <a:avLst>
              <a:gd name="adj" fmla="val 1471"/>
            </a:avLst>
          </a:prstGeom>
          <a:solidFill>
            <a:srgbClr val="F7F9FC"/>
          </a:solidFill>
          <a:ln w="12700">
            <a:solidFill>
              <a:srgbClr val="B8C4D6"/>
            </a:solidFill>
            <a:prstDash val="solid"/>
          </a:ln>
        </p:spPr>
        <p:txBody>
          <a:bodyPr/>
          <a:lstStyle/>
          <a:p>
            <a:endParaRPr lang="en-US" sz="975"/>
          </a:p>
        </p:txBody>
      </p:sp>
      <p:sp>
        <p:nvSpPr>
          <p:cNvPr id="6" name="Shape 4"/>
          <p:cNvSpPr/>
          <p:nvPr/>
        </p:nvSpPr>
        <p:spPr>
          <a:xfrm>
            <a:off x="240030" y="651510"/>
            <a:ext cx="2798064" cy="288036"/>
          </a:xfrm>
          <a:prstGeom prst="rect">
            <a:avLst/>
          </a:prstGeom>
          <a:solidFill>
            <a:srgbClr val="EAF0F8"/>
          </a:solidFill>
          <a:ln w="12700">
            <a:solidFill>
              <a:srgbClr val="B8C4D6"/>
            </a:solidFill>
            <a:prstDash val="solid"/>
          </a:ln>
        </p:spPr>
        <p:txBody>
          <a:bodyPr/>
          <a:lstStyle/>
          <a:p>
            <a:endParaRPr lang="en-US" sz="975"/>
          </a:p>
        </p:txBody>
      </p:sp>
      <p:sp>
        <p:nvSpPr>
          <p:cNvPr id="7" name="Text 5"/>
          <p:cNvSpPr/>
          <p:nvPr/>
        </p:nvSpPr>
        <p:spPr>
          <a:xfrm>
            <a:off x="308610" y="726948"/>
            <a:ext cx="2660904" cy="123444"/>
          </a:xfrm>
          <a:prstGeom prst="rect">
            <a:avLst/>
          </a:prstGeom>
          <a:noFill/>
          <a:ln/>
        </p:spPr>
        <p:txBody>
          <a:bodyPr wrap="square" lIns="0" tIns="0" rIns="0" bIns="0" rtlCol="0" anchor="ctr"/>
          <a:lstStyle/>
          <a:p>
            <a:r>
              <a:rPr lang="en-US" sz="1125" b="1">
                <a:solidFill>
                  <a:srgbClr val="17365D"/>
                </a:solidFill>
              </a:rPr>
              <a:t>Original policy</a:t>
            </a:r>
            <a:endParaRPr lang="en-US" sz="1125"/>
          </a:p>
        </p:txBody>
      </p:sp>
      <p:sp>
        <p:nvSpPr>
          <p:cNvPr id="8" name="Shape 6"/>
          <p:cNvSpPr/>
          <p:nvPr/>
        </p:nvSpPr>
        <p:spPr>
          <a:xfrm>
            <a:off x="3161538" y="651510"/>
            <a:ext cx="2798064" cy="4149090"/>
          </a:xfrm>
          <a:prstGeom prst="roundRect">
            <a:avLst>
              <a:gd name="adj" fmla="val 1471"/>
            </a:avLst>
          </a:prstGeom>
          <a:solidFill>
            <a:srgbClr val="F7F9FC"/>
          </a:solidFill>
          <a:ln w="12700">
            <a:solidFill>
              <a:srgbClr val="B8C4D6"/>
            </a:solidFill>
            <a:prstDash val="solid"/>
          </a:ln>
        </p:spPr>
        <p:txBody>
          <a:bodyPr/>
          <a:lstStyle/>
          <a:p>
            <a:endParaRPr lang="en-US" sz="975"/>
          </a:p>
        </p:txBody>
      </p:sp>
      <p:sp>
        <p:nvSpPr>
          <p:cNvPr id="9" name="Shape 7"/>
          <p:cNvSpPr/>
          <p:nvPr/>
        </p:nvSpPr>
        <p:spPr>
          <a:xfrm>
            <a:off x="3161538" y="651510"/>
            <a:ext cx="2798064" cy="288036"/>
          </a:xfrm>
          <a:prstGeom prst="rect">
            <a:avLst/>
          </a:prstGeom>
          <a:solidFill>
            <a:srgbClr val="FBE5E5"/>
          </a:solidFill>
          <a:ln w="12700">
            <a:solidFill>
              <a:srgbClr val="B8C4D6"/>
            </a:solidFill>
            <a:prstDash val="solid"/>
          </a:ln>
        </p:spPr>
        <p:txBody>
          <a:bodyPr/>
          <a:lstStyle/>
          <a:p>
            <a:endParaRPr lang="en-US" sz="975"/>
          </a:p>
        </p:txBody>
      </p:sp>
      <p:sp>
        <p:nvSpPr>
          <p:cNvPr id="10" name="Text 8"/>
          <p:cNvSpPr/>
          <p:nvPr/>
        </p:nvSpPr>
        <p:spPr>
          <a:xfrm>
            <a:off x="3230118" y="726948"/>
            <a:ext cx="2660904" cy="123444"/>
          </a:xfrm>
          <a:prstGeom prst="rect">
            <a:avLst/>
          </a:prstGeom>
          <a:noFill/>
          <a:ln/>
        </p:spPr>
        <p:txBody>
          <a:bodyPr wrap="square" lIns="0" tIns="0" rIns="0" bIns="0" rtlCol="0" anchor="ctr"/>
          <a:lstStyle/>
          <a:p>
            <a:r>
              <a:rPr lang="en-US" sz="1125" b="1">
                <a:solidFill>
                  <a:srgbClr val="17365D"/>
                </a:solidFill>
              </a:rPr>
              <a:t>Removed language / replacement</a:t>
            </a:r>
            <a:endParaRPr lang="en-US" sz="1125"/>
          </a:p>
        </p:txBody>
      </p:sp>
      <p:sp>
        <p:nvSpPr>
          <p:cNvPr id="11" name="Shape 9"/>
          <p:cNvSpPr/>
          <p:nvPr/>
        </p:nvSpPr>
        <p:spPr>
          <a:xfrm>
            <a:off x="6083046" y="651510"/>
            <a:ext cx="2798064" cy="4149090"/>
          </a:xfrm>
          <a:prstGeom prst="roundRect">
            <a:avLst>
              <a:gd name="adj" fmla="val 1471"/>
            </a:avLst>
          </a:prstGeom>
          <a:solidFill>
            <a:srgbClr val="F7F9FC"/>
          </a:solidFill>
          <a:ln w="12700">
            <a:solidFill>
              <a:srgbClr val="B8C4D6"/>
            </a:solidFill>
            <a:prstDash val="solid"/>
          </a:ln>
        </p:spPr>
        <p:txBody>
          <a:bodyPr/>
          <a:lstStyle/>
          <a:p>
            <a:endParaRPr lang="en-US" sz="975"/>
          </a:p>
        </p:txBody>
      </p:sp>
      <p:sp>
        <p:nvSpPr>
          <p:cNvPr id="12" name="Shape 10"/>
          <p:cNvSpPr/>
          <p:nvPr/>
        </p:nvSpPr>
        <p:spPr>
          <a:xfrm>
            <a:off x="6083046" y="651510"/>
            <a:ext cx="2798064" cy="288036"/>
          </a:xfrm>
          <a:prstGeom prst="rect">
            <a:avLst/>
          </a:prstGeom>
          <a:solidFill>
            <a:srgbClr val="EAF0F8"/>
          </a:solidFill>
          <a:ln w="12700">
            <a:solidFill>
              <a:srgbClr val="B8C4D6"/>
            </a:solidFill>
            <a:prstDash val="solid"/>
          </a:ln>
        </p:spPr>
        <p:txBody>
          <a:bodyPr/>
          <a:lstStyle/>
          <a:p>
            <a:endParaRPr lang="en-US" sz="975"/>
          </a:p>
        </p:txBody>
      </p:sp>
      <p:sp>
        <p:nvSpPr>
          <p:cNvPr id="13" name="Text 11"/>
          <p:cNvSpPr/>
          <p:nvPr/>
        </p:nvSpPr>
        <p:spPr>
          <a:xfrm>
            <a:off x="6151626" y="726948"/>
            <a:ext cx="2660904" cy="123444"/>
          </a:xfrm>
          <a:prstGeom prst="rect">
            <a:avLst/>
          </a:prstGeom>
          <a:noFill/>
          <a:ln/>
        </p:spPr>
        <p:txBody>
          <a:bodyPr wrap="square" lIns="0" tIns="0" rIns="0" bIns="0" rtlCol="0" anchor="ctr"/>
          <a:lstStyle/>
          <a:p>
            <a:r>
              <a:rPr lang="en-US" sz="1125" b="1">
                <a:solidFill>
                  <a:srgbClr val="17365D"/>
                </a:solidFill>
              </a:rPr>
              <a:t>Final proposed policy</a:t>
            </a:r>
            <a:endParaRPr lang="en-US" sz="1125"/>
          </a:p>
        </p:txBody>
      </p:sp>
      <p:sp>
        <p:nvSpPr>
          <p:cNvPr id="14" name="Text 12"/>
          <p:cNvSpPr/>
          <p:nvPr/>
        </p:nvSpPr>
        <p:spPr>
          <a:xfrm>
            <a:off x="322326" y="973836"/>
            <a:ext cx="2633472" cy="3737610"/>
          </a:xfrm>
          <a:prstGeom prst="rect">
            <a:avLst/>
          </a:prstGeom>
          <a:noFill/>
          <a:ln/>
        </p:spPr>
        <p:txBody>
          <a:bodyPr wrap="square" lIns="572" tIns="572" rIns="572" bIns="572" rtlCol="0" anchor="t">
            <a:normAutofit/>
          </a:bodyPr>
          <a:lstStyle/>
          <a:p>
            <a:r>
              <a:rPr lang="en-US" sz="825">
                <a:solidFill>
                  <a:srgbClr val="111111"/>
                </a:solidFill>
                <a:latin typeface="Aptos" pitchFamily="34" charset="0"/>
                <a:ea typeface="Aptos" pitchFamily="34" charset="-122"/>
                <a:cs typeface="Aptos" pitchFamily="34" charset="-120"/>
              </a:rPr>
              <a:t>PNC Institutional Asset Management
Investment Policy Statement
Stellar LOC Collateral Account
Prepared by Adam J. Varga, CFA, CIMA
Vice President, Senior Investment Advisor
Date shown on cover: November 7, 2024</a:t>
            </a:r>
            <a:endParaRPr lang="en-US" sz="825"/>
          </a:p>
        </p:txBody>
      </p:sp>
      <p:sp>
        <p:nvSpPr>
          <p:cNvPr id="15" name="Text 13"/>
          <p:cNvSpPr/>
          <p:nvPr/>
        </p:nvSpPr>
        <p:spPr>
          <a:xfrm>
            <a:off x="3243834" y="973836"/>
            <a:ext cx="2633472" cy="123444"/>
          </a:xfrm>
          <a:prstGeom prst="rect">
            <a:avLst/>
          </a:prstGeom>
          <a:noFill/>
          <a:ln/>
        </p:spPr>
        <p:txBody>
          <a:bodyPr wrap="square" lIns="95" tIns="95" rIns="95" bIns="95" rtlCol="0" anchor="ctr">
            <a:normAutofit/>
          </a:bodyPr>
          <a:lstStyle/>
          <a:p>
            <a:r>
              <a:rPr lang="en-US" sz="765">
                <a:solidFill>
                  <a:srgbClr val="C00000"/>
                </a:solidFill>
                <a:latin typeface="Aptos" pitchFamily="34" charset="0"/>
                <a:ea typeface="Aptos" pitchFamily="34" charset="-122"/>
                <a:cs typeface="Aptos" pitchFamily="34" charset="-120"/>
              </a:rPr>
              <a:t>PNC Institutional Asset Management</a:t>
            </a:r>
            <a:endParaRPr lang="en-US" sz="765"/>
          </a:p>
        </p:txBody>
      </p:sp>
      <p:sp>
        <p:nvSpPr>
          <p:cNvPr id="16" name="Shape 14"/>
          <p:cNvSpPr/>
          <p:nvPr/>
        </p:nvSpPr>
        <p:spPr>
          <a:xfrm>
            <a:off x="3257550" y="1039262"/>
            <a:ext cx="2585466" cy="0"/>
          </a:xfrm>
          <a:prstGeom prst="line">
            <a:avLst/>
          </a:prstGeom>
          <a:noFill/>
          <a:ln w="12700">
            <a:solidFill>
              <a:srgbClr val="C00000"/>
            </a:solidFill>
            <a:prstDash val="solid"/>
          </a:ln>
        </p:spPr>
        <p:txBody>
          <a:bodyPr/>
          <a:lstStyle/>
          <a:p>
            <a:endParaRPr lang="en-US" sz="975"/>
          </a:p>
        </p:txBody>
      </p:sp>
      <p:sp>
        <p:nvSpPr>
          <p:cNvPr id="17" name="Text 15"/>
          <p:cNvSpPr/>
          <p:nvPr/>
        </p:nvSpPr>
        <p:spPr>
          <a:xfrm>
            <a:off x="3243834" y="1097280"/>
            <a:ext cx="2633472" cy="123444"/>
          </a:xfrm>
          <a:prstGeom prst="rect">
            <a:avLst/>
          </a:prstGeom>
          <a:noFill/>
          <a:ln/>
        </p:spPr>
        <p:txBody>
          <a:bodyPr wrap="square" lIns="95" tIns="95" rIns="95" bIns="95" rtlCol="0" anchor="ctr">
            <a:normAutofit/>
          </a:bodyPr>
          <a:lstStyle/>
          <a:p>
            <a:r>
              <a:rPr lang="en-US" sz="765">
                <a:solidFill>
                  <a:srgbClr val="C00000"/>
                </a:solidFill>
                <a:latin typeface="Aptos" pitchFamily="34" charset="0"/>
                <a:ea typeface="Aptos" pitchFamily="34" charset="-122"/>
                <a:cs typeface="Aptos" pitchFamily="34" charset="-120"/>
              </a:rPr>
              <a:t>Investment Policy Statement</a:t>
            </a:r>
            <a:endParaRPr lang="en-US" sz="765"/>
          </a:p>
        </p:txBody>
      </p:sp>
      <p:sp>
        <p:nvSpPr>
          <p:cNvPr id="18" name="Shape 16"/>
          <p:cNvSpPr/>
          <p:nvPr/>
        </p:nvSpPr>
        <p:spPr>
          <a:xfrm>
            <a:off x="3257550" y="1162706"/>
            <a:ext cx="2585466" cy="0"/>
          </a:xfrm>
          <a:prstGeom prst="line">
            <a:avLst/>
          </a:prstGeom>
          <a:noFill/>
          <a:ln w="12700">
            <a:solidFill>
              <a:srgbClr val="C00000"/>
            </a:solidFill>
            <a:prstDash val="solid"/>
          </a:ln>
        </p:spPr>
        <p:txBody>
          <a:bodyPr/>
          <a:lstStyle/>
          <a:p>
            <a:endParaRPr lang="en-US" sz="975"/>
          </a:p>
        </p:txBody>
      </p:sp>
      <p:sp>
        <p:nvSpPr>
          <p:cNvPr id="19" name="Text 17"/>
          <p:cNvSpPr/>
          <p:nvPr/>
        </p:nvSpPr>
        <p:spPr>
          <a:xfrm>
            <a:off x="3243834" y="1241298"/>
            <a:ext cx="2633472" cy="384048"/>
          </a:xfrm>
          <a:prstGeom prst="rect">
            <a:avLst/>
          </a:prstGeom>
          <a:noFill/>
          <a:ln/>
        </p:spPr>
        <p:txBody>
          <a:bodyPr wrap="square" lIns="95" tIns="95" rIns="95" bIns="95" rtlCol="0" anchor="t">
            <a:normAutofit/>
          </a:bodyPr>
          <a:lstStyle/>
          <a:p>
            <a:r>
              <a:rPr lang="en-US" sz="758">
                <a:solidFill>
                  <a:srgbClr val="111111"/>
                </a:solidFill>
                <a:latin typeface="Aptos" pitchFamily="34" charset="0"/>
                <a:ea typeface="Aptos" pitchFamily="34" charset="-122"/>
                <a:cs typeface="Aptos" pitchFamily="34" charset="-120"/>
              </a:rPr>
              <a:t>Proposed Investment Policy Statement</a:t>
            </a:r>
            <a:endParaRPr lang="en-US" sz="758"/>
          </a:p>
          <a:p>
            <a:r>
              <a:rPr lang="en-US" sz="758">
                <a:solidFill>
                  <a:srgbClr val="111111"/>
                </a:solidFill>
                <a:latin typeface="Aptos" pitchFamily="34" charset="0"/>
                <a:ea typeface="Aptos" pitchFamily="34" charset="-122"/>
                <a:cs typeface="Aptos" pitchFamily="34" charset="-120"/>
              </a:rPr>
              <a:t>Stellar Investment Account</a:t>
            </a:r>
            <a:endParaRPr lang="en-US" sz="758"/>
          </a:p>
        </p:txBody>
      </p:sp>
      <p:sp>
        <p:nvSpPr>
          <p:cNvPr id="20" name="Text 18"/>
          <p:cNvSpPr/>
          <p:nvPr/>
        </p:nvSpPr>
        <p:spPr>
          <a:xfrm>
            <a:off x="3243834" y="1680210"/>
            <a:ext cx="2633472" cy="123444"/>
          </a:xfrm>
          <a:prstGeom prst="rect">
            <a:avLst/>
          </a:prstGeom>
          <a:noFill/>
          <a:ln/>
        </p:spPr>
        <p:txBody>
          <a:bodyPr wrap="square" lIns="95" tIns="95" rIns="95" bIns="95" rtlCol="0" anchor="ctr">
            <a:normAutofit/>
          </a:bodyPr>
          <a:lstStyle/>
          <a:p>
            <a:r>
              <a:rPr lang="en-US" sz="765">
                <a:solidFill>
                  <a:srgbClr val="C00000"/>
                </a:solidFill>
                <a:latin typeface="Aptos" pitchFamily="34" charset="0"/>
                <a:ea typeface="Aptos" pitchFamily="34" charset="-122"/>
                <a:cs typeface="Aptos" pitchFamily="34" charset="-120"/>
              </a:rPr>
              <a:t>Stellar LOC Collateral Account</a:t>
            </a:r>
            <a:endParaRPr lang="en-US" sz="765"/>
          </a:p>
        </p:txBody>
      </p:sp>
      <p:sp>
        <p:nvSpPr>
          <p:cNvPr id="21" name="Shape 19"/>
          <p:cNvSpPr/>
          <p:nvPr/>
        </p:nvSpPr>
        <p:spPr>
          <a:xfrm>
            <a:off x="3257550" y="1745636"/>
            <a:ext cx="2585466" cy="0"/>
          </a:xfrm>
          <a:prstGeom prst="line">
            <a:avLst/>
          </a:prstGeom>
          <a:noFill/>
          <a:ln w="12700">
            <a:solidFill>
              <a:srgbClr val="C00000"/>
            </a:solidFill>
            <a:prstDash val="solid"/>
          </a:ln>
        </p:spPr>
        <p:txBody>
          <a:bodyPr/>
          <a:lstStyle/>
          <a:p>
            <a:endParaRPr lang="en-US" sz="975"/>
          </a:p>
        </p:txBody>
      </p:sp>
      <p:sp>
        <p:nvSpPr>
          <p:cNvPr id="22" name="Text 20"/>
          <p:cNvSpPr/>
          <p:nvPr/>
        </p:nvSpPr>
        <p:spPr>
          <a:xfrm>
            <a:off x="3243834" y="1803654"/>
            <a:ext cx="2633472" cy="123444"/>
          </a:xfrm>
          <a:prstGeom prst="rect">
            <a:avLst/>
          </a:prstGeom>
          <a:noFill/>
          <a:ln/>
        </p:spPr>
        <p:txBody>
          <a:bodyPr wrap="square" lIns="95" tIns="95" rIns="95" bIns="95" rtlCol="0" anchor="ctr">
            <a:normAutofit/>
          </a:bodyPr>
          <a:lstStyle/>
          <a:p>
            <a:r>
              <a:rPr lang="en-US" sz="765">
                <a:solidFill>
                  <a:srgbClr val="C00000"/>
                </a:solidFill>
                <a:latin typeface="Aptos" pitchFamily="34" charset="0"/>
                <a:ea typeface="Aptos" pitchFamily="34" charset="-122"/>
                <a:cs typeface="Aptos" pitchFamily="34" charset="-120"/>
              </a:rPr>
              <a:t>Prepared by Adam J. Varga, CFA, CIMA</a:t>
            </a:r>
            <a:endParaRPr lang="en-US" sz="765"/>
          </a:p>
        </p:txBody>
      </p:sp>
      <p:sp>
        <p:nvSpPr>
          <p:cNvPr id="23" name="Shape 21"/>
          <p:cNvSpPr/>
          <p:nvPr/>
        </p:nvSpPr>
        <p:spPr>
          <a:xfrm>
            <a:off x="3257550" y="1869080"/>
            <a:ext cx="2585466" cy="0"/>
          </a:xfrm>
          <a:prstGeom prst="line">
            <a:avLst/>
          </a:prstGeom>
          <a:noFill/>
          <a:ln w="12700">
            <a:solidFill>
              <a:srgbClr val="C00000"/>
            </a:solidFill>
            <a:prstDash val="solid"/>
          </a:ln>
        </p:spPr>
        <p:txBody>
          <a:bodyPr/>
          <a:lstStyle/>
          <a:p>
            <a:endParaRPr lang="en-US" sz="975"/>
          </a:p>
        </p:txBody>
      </p:sp>
      <p:sp>
        <p:nvSpPr>
          <p:cNvPr id="24" name="Text 22"/>
          <p:cNvSpPr/>
          <p:nvPr/>
        </p:nvSpPr>
        <p:spPr>
          <a:xfrm>
            <a:off x="3243834" y="1927098"/>
            <a:ext cx="2633472" cy="123444"/>
          </a:xfrm>
          <a:prstGeom prst="rect">
            <a:avLst/>
          </a:prstGeom>
          <a:noFill/>
          <a:ln/>
        </p:spPr>
        <p:txBody>
          <a:bodyPr wrap="square" lIns="95" tIns="95" rIns="95" bIns="95" rtlCol="0" anchor="ctr">
            <a:normAutofit/>
          </a:bodyPr>
          <a:lstStyle/>
          <a:p>
            <a:r>
              <a:rPr lang="en-US" sz="765">
                <a:solidFill>
                  <a:srgbClr val="C00000"/>
                </a:solidFill>
                <a:latin typeface="Aptos" pitchFamily="34" charset="0"/>
                <a:ea typeface="Aptos" pitchFamily="34" charset="-122"/>
                <a:cs typeface="Aptos" pitchFamily="34" charset="-120"/>
              </a:rPr>
              <a:t>Vice President, Senior Investment Advisor</a:t>
            </a:r>
            <a:endParaRPr lang="en-US" sz="765"/>
          </a:p>
        </p:txBody>
      </p:sp>
      <p:sp>
        <p:nvSpPr>
          <p:cNvPr id="25" name="Shape 23"/>
          <p:cNvSpPr/>
          <p:nvPr/>
        </p:nvSpPr>
        <p:spPr>
          <a:xfrm>
            <a:off x="3257550" y="1992524"/>
            <a:ext cx="2585466" cy="0"/>
          </a:xfrm>
          <a:prstGeom prst="line">
            <a:avLst/>
          </a:prstGeom>
          <a:noFill/>
          <a:ln w="12700">
            <a:solidFill>
              <a:srgbClr val="C00000"/>
            </a:solidFill>
            <a:prstDash val="solid"/>
          </a:ln>
        </p:spPr>
        <p:txBody>
          <a:bodyPr/>
          <a:lstStyle/>
          <a:p>
            <a:endParaRPr lang="en-US" sz="975"/>
          </a:p>
        </p:txBody>
      </p:sp>
      <p:sp>
        <p:nvSpPr>
          <p:cNvPr id="26" name="Text 24"/>
          <p:cNvSpPr/>
          <p:nvPr/>
        </p:nvSpPr>
        <p:spPr>
          <a:xfrm>
            <a:off x="3243834" y="2071116"/>
            <a:ext cx="2633472" cy="288036"/>
          </a:xfrm>
          <a:prstGeom prst="rect">
            <a:avLst/>
          </a:prstGeom>
          <a:noFill/>
          <a:ln/>
        </p:spPr>
        <p:txBody>
          <a:bodyPr wrap="square" lIns="95" tIns="95" rIns="95" bIns="95" rtlCol="0" anchor="t">
            <a:normAutofit/>
          </a:bodyPr>
          <a:lstStyle/>
          <a:p>
            <a:r>
              <a:rPr lang="en-US" sz="758">
                <a:solidFill>
                  <a:srgbClr val="111111"/>
                </a:solidFill>
                <a:latin typeface="Aptos" pitchFamily="34" charset="0"/>
                <a:ea typeface="Aptos" pitchFamily="34" charset="-122"/>
                <a:cs typeface="Aptos" pitchFamily="34" charset="-120"/>
              </a:rPr>
              <a:t>JPMorgan 100% U.S. Treasury Securities Money Market Fund - I Shares (JTSXX)</a:t>
            </a:r>
            <a:endParaRPr lang="en-US" sz="758"/>
          </a:p>
        </p:txBody>
      </p:sp>
      <p:sp>
        <p:nvSpPr>
          <p:cNvPr id="27" name="Text 25"/>
          <p:cNvSpPr/>
          <p:nvPr/>
        </p:nvSpPr>
        <p:spPr>
          <a:xfrm>
            <a:off x="3243834" y="2414016"/>
            <a:ext cx="2633472" cy="123444"/>
          </a:xfrm>
          <a:prstGeom prst="rect">
            <a:avLst/>
          </a:prstGeom>
          <a:noFill/>
          <a:ln/>
        </p:spPr>
        <p:txBody>
          <a:bodyPr wrap="square" lIns="95" tIns="95" rIns="95" bIns="95" rtlCol="0" anchor="ctr">
            <a:normAutofit/>
          </a:bodyPr>
          <a:lstStyle/>
          <a:p>
            <a:r>
              <a:rPr lang="en-US" sz="765">
                <a:solidFill>
                  <a:srgbClr val="C00000"/>
                </a:solidFill>
                <a:latin typeface="Aptos" pitchFamily="34" charset="0"/>
                <a:ea typeface="Aptos" pitchFamily="34" charset="-122"/>
                <a:cs typeface="Aptos" pitchFamily="34" charset="-120"/>
              </a:rPr>
              <a:t>Date shown on cover: November 7, 2024</a:t>
            </a:r>
            <a:endParaRPr lang="en-US" sz="765"/>
          </a:p>
        </p:txBody>
      </p:sp>
      <p:sp>
        <p:nvSpPr>
          <p:cNvPr id="28" name="Shape 26"/>
          <p:cNvSpPr/>
          <p:nvPr/>
        </p:nvSpPr>
        <p:spPr>
          <a:xfrm>
            <a:off x="3257550" y="2479442"/>
            <a:ext cx="2585466" cy="0"/>
          </a:xfrm>
          <a:prstGeom prst="line">
            <a:avLst/>
          </a:prstGeom>
          <a:noFill/>
          <a:ln w="12700">
            <a:solidFill>
              <a:srgbClr val="C00000"/>
            </a:solidFill>
            <a:prstDash val="solid"/>
          </a:ln>
        </p:spPr>
        <p:txBody>
          <a:bodyPr/>
          <a:lstStyle/>
          <a:p>
            <a:endParaRPr lang="en-US" sz="975"/>
          </a:p>
        </p:txBody>
      </p:sp>
      <p:sp>
        <p:nvSpPr>
          <p:cNvPr id="29" name="Text 27"/>
          <p:cNvSpPr/>
          <p:nvPr/>
        </p:nvSpPr>
        <p:spPr>
          <a:xfrm>
            <a:off x="3243834" y="2558034"/>
            <a:ext cx="2633472" cy="384048"/>
          </a:xfrm>
          <a:prstGeom prst="rect">
            <a:avLst/>
          </a:prstGeom>
          <a:noFill/>
          <a:ln/>
        </p:spPr>
        <p:txBody>
          <a:bodyPr wrap="square" lIns="95" tIns="95" rIns="95" bIns="95" rtlCol="0" anchor="t">
            <a:normAutofit fontScale="92500" lnSpcReduction="20000"/>
          </a:bodyPr>
          <a:lstStyle/>
          <a:p>
            <a:r>
              <a:rPr lang="en-US" sz="758">
                <a:solidFill>
                  <a:srgbClr val="111111"/>
                </a:solidFill>
                <a:latin typeface="Aptos" pitchFamily="34" charset="0"/>
                <a:ea typeface="Aptos" pitchFamily="34" charset="-122"/>
                <a:cs typeface="Aptos" pitchFamily="34" charset="-120"/>
              </a:rPr>
              <a:t>Best-practice intent:</a:t>
            </a:r>
            <a:endParaRPr lang="en-US" sz="758"/>
          </a:p>
          <a:p>
            <a:r>
              <a:rPr lang="en-US" sz="758">
                <a:solidFill>
                  <a:srgbClr val="111111"/>
                </a:solidFill>
                <a:latin typeface="Aptos" pitchFamily="34" charset="0"/>
                <a:ea typeface="Aptos" pitchFamily="34" charset="-122"/>
                <a:cs typeface="Aptos" pitchFamily="34" charset="-120"/>
              </a:rPr>
              <a:t>Replace the former PNC LOC investment account policy with a treasury-only cash management policy aligned to the official JPMorgan fund objective and strategy.</a:t>
            </a:r>
            <a:endParaRPr lang="en-US" sz="758"/>
          </a:p>
        </p:txBody>
      </p:sp>
      <p:sp>
        <p:nvSpPr>
          <p:cNvPr id="30" name="Text 28"/>
          <p:cNvSpPr/>
          <p:nvPr/>
        </p:nvSpPr>
        <p:spPr>
          <a:xfrm>
            <a:off x="3243834" y="2996946"/>
            <a:ext cx="2633472" cy="123444"/>
          </a:xfrm>
          <a:prstGeom prst="rect">
            <a:avLst/>
          </a:prstGeom>
          <a:noFill/>
          <a:ln/>
        </p:spPr>
        <p:txBody>
          <a:bodyPr wrap="square" lIns="95" tIns="95" rIns="95" bIns="95" rtlCol="0" anchor="ctr">
            <a:normAutofit/>
          </a:bodyPr>
          <a:lstStyle/>
          <a:p>
            <a:r>
              <a:rPr lang="en-US" sz="765">
                <a:solidFill>
                  <a:srgbClr val="C00000"/>
                </a:solidFill>
                <a:latin typeface="Aptos" pitchFamily="34" charset="0"/>
                <a:ea typeface="Aptos" pitchFamily="34" charset="-122"/>
                <a:cs typeface="Aptos" pitchFamily="34" charset="-120"/>
              </a:rPr>
              <a:t>PNC-specific cover branding and advisor identification</a:t>
            </a:r>
            <a:endParaRPr lang="en-US" sz="765"/>
          </a:p>
        </p:txBody>
      </p:sp>
      <p:sp>
        <p:nvSpPr>
          <p:cNvPr id="31" name="Shape 29"/>
          <p:cNvSpPr/>
          <p:nvPr/>
        </p:nvSpPr>
        <p:spPr>
          <a:xfrm>
            <a:off x="3257550" y="3062372"/>
            <a:ext cx="2585466" cy="0"/>
          </a:xfrm>
          <a:prstGeom prst="line">
            <a:avLst/>
          </a:prstGeom>
          <a:noFill/>
          <a:ln w="12700">
            <a:solidFill>
              <a:srgbClr val="C00000"/>
            </a:solidFill>
            <a:prstDash val="solid"/>
          </a:ln>
        </p:spPr>
        <p:txBody>
          <a:bodyPr/>
          <a:lstStyle/>
          <a:p>
            <a:endParaRPr lang="en-US" sz="975"/>
          </a:p>
        </p:txBody>
      </p:sp>
      <p:sp>
        <p:nvSpPr>
          <p:cNvPr id="32" name="Text 30"/>
          <p:cNvSpPr/>
          <p:nvPr/>
        </p:nvSpPr>
        <p:spPr>
          <a:xfrm>
            <a:off x="3243834" y="3140964"/>
            <a:ext cx="2633472" cy="384048"/>
          </a:xfrm>
          <a:prstGeom prst="rect">
            <a:avLst/>
          </a:prstGeom>
          <a:noFill/>
          <a:ln/>
        </p:spPr>
        <p:txBody>
          <a:bodyPr wrap="square" lIns="95" tIns="95" rIns="95" bIns="95" rtlCol="0" anchor="t">
            <a:normAutofit/>
          </a:bodyPr>
          <a:lstStyle/>
          <a:p>
            <a:r>
              <a:rPr lang="en-US" sz="758">
                <a:solidFill>
                  <a:srgbClr val="111111"/>
                </a:solidFill>
                <a:latin typeface="Aptos" pitchFamily="34" charset="0"/>
                <a:ea typeface="Aptos" pitchFamily="34" charset="-122"/>
                <a:cs typeface="Aptos" pitchFamily="34" charset="-120"/>
              </a:rPr>
              <a:t>Core objective:</a:t>
            </a:r>
            <a:endParaRPr lang="en-US" sz="758"/>
          </a:p>
          <a:p>
            <a:r>
              <a:rPr lang="en-US" sz="758">
                <a:solidFill>
                  <a:srgbClr val="111111"/>
                </a:solidFill>
                <a:latin typeface="Aptos" pitchFamily="34" charset="0"/>
                <a:ea typeface="Aptos" pitchFamily="34" charset="-122"/>
                <a:cs typeface="Aptos" pitchFamily="34" charset="-120"/>
              </a:rPr>
              <a:t>Provide current income while maintaining liquidity and stability of principal.</a:t>
            </a:r>
            <a:endParaRPr lang="en-US" sz="758"/>
          </a:p>
        </p:txBody>
      </p:sp>
      <p:sp>
        <p:nvSpPr>
          <p:cNvPr id="33" name="Text 31"/>
          <p:cNvSpPr/>
          <p:nvPr/>
        </p:nvSpPr>
        <p:spPr>
          <a:xfrm>
            <a:off x="6165342" y="973836"/>
            <a:ext cx="2633472" cy="3737610"/>
          </a:xfrm>
          <a:prstGeom prst="rect">
            <a:avLst/>
          </a:prstGeom>
          <a:noFill/>
          <a:ln/>
        </p:spPr>
        <p:txBody>
          <a:bodyPr wrap="square" lIns="572" tIns="572" rIns="572" bIns="572" rtlCol="0" anchor="t">
            <a:normAutofit/>
          </a:bodyPr>
          <a:lstStyle/>
          <a:p>
            <a:r>
              <a:rPr lang="en-US" sz="825">
                <a:solidFill>
                  <a:srgbClr val="111111"/>
                </a:solidFill>
                <a:latin typeface="Aptos" pitchFamily="34" charset="0"/>
                <a:ea typeface="Aptos" pitchFamily="34" charset="-122"/>
                <a:cs typeface="Aptos" pitchFamily="34" charset="-120"/>
              </a:rPr>
              <a:t>Proposed Investment Policy Statement
Stellar LOC Collateral Account
JPMorgan 100% U.S. Treasury Securities Money Market Fund - I Shares (JTSXX)
Best-practice intent:
Replace the former PNC LOC investment account policy with a treasury-only cash management policy aligned to the official JPMorgan fund objective and strategy.
Core objective:</a:t>
            </a:r>
            <a:endParaRPr lang="en-US" sz="825"/>
          </a:p>
          <a:p>
            <a:r>
              <a:rPr lang="en-US" sz="825">
                <a:solidFill>
                  <a:srgbClr val="111111"/>
                </a:solidFill>
                <a:latin typeface="Aptos" pitchFamily="34" charset="0"/>
                <a:ea typeface="Aptos" pitchFamily="34" charset="-122"/>
                <a:cs typeface="Aptos" pitchFamily="34" charset="-120"/>
              </a:rPr>
              <a:t>Provide current income while maintaining liquidity and stability of principal.</a:t>
            </a:r>
          </a:p>
          <a:p>
            <a:r>
              <a:rPr lang="en-US" sz="825" i="1">
                <a:solidFill>
                  <a:srgbClr val="FF0000"/>
                </a:solidFill>
              </a:rPr>
              <a:t>The Finance Committee recommends the Board of Directors to approve the change in investment policy to JPMorgan 100% U.S. Treasury Securities Money Market Fund – I Shares (JTSXX)</a:t>
            </a:r>
          </a:p>
          <a:p>
            <a:endParaRPr lang="en-US" sz="825"/>
          </a:p>
        </p:txBody>
      </p:sp>
      <p:sp>
        <p:nvSpPr>
          <p:cNvPr id="34" name="Text 32"/>
          <p:cNvSpPr/>
          <p:nvPr/>
        </p:nvSpPr>
        <p:spPr>
          <a:xfrm>
            <a:off x="274320" y="4882896"/>
            <a:ext cx="8606790" cy="96012"/>
          </a:xfrm>
          <a:prstGeom prst="rect">
            <a:avLst/>
          </a:prstGeom>
          <a:noFill/>
          <a:ln/>
        </p:spPr>
        <p:txBody>
          <a:bodyPr wrap="square" lIns="0" tIns="0" rIns="0" bIns="0" rtlCol="0" anchor="ctr"/>
          <a:lstStyle/>
          <a:p>
            <a:r>
              <a:rPr lang="en-US" sz="600" i="1">
                <a:solidFill>
                  <a:srgbClr val="666666"/>
                </a:solidFill>
              </a:rPr>
              <a:t>Draft prepared from the uploaded PNC investment policy and official JPMorgan fund materials for Finance Committee discussion.</a:t>
            </a:r>
            <a:endParaRPr lang="en-US" sz="6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 y="0"/>
            <a:ext cx="9143771" cy="514350"/>
          </a:xfrm>
          <a:prstGeom prst="rect">
            <a:avLst/>
          </a:prstGeom>
          <a:solidFill>
            <a:schemeClr val="accent1"/>
          </a:solidFill>
          <a:ln w="12700">
            <a:solidFill>
              <a:srgbClr val="17365D"/>
            </a:solidFill>
            <a:prstDash val="solid"/>
          </a:ln>
        </p:spPr>
        <p:txBody>
          <a:bodyPr/>
          <a:lstStyle/>
          <a:p>
            <a:endParaRPr lang="en-US" sz="975"/>
          </a:p>
        </p:txBody>
      </p:sp>
      <p:sp>
        <p:nvSpPr>
          <p:cNvPr id="3" name="Text 1"/>
          <p:cNvSpPr/>
          <p:nvPr/>
        </p:nvSpPr>
        <p:spPr>
          <a:xfrm>
            <a:off x="240030" y="109728"/>
            <a:ext cx="6035040" cy="150876"/>
          </a:xfrm>
          <a:prstGeom prst="rect">
            <a:avLst/>
          </a:prstGeom>
          <a:noFill/>
          <a:ln/>
        </p:spPr>
        <p:txBody>
          <a:bodyPr wrap="square" lIns="0" tIns="0" rIns="0" bIns="0" rtlCol="0" anchor="ctr"/>
          <a:lstStyle/>
          <a:p>
            <a:r>
              <a:rPr lang="en-US" sz="1800" b="1">
                <a:solidFill>
                  <a:srgbClr val="FFFFFF"/>
                </a:solidFill>
                <a:latin typeface="Aptos" pitchFamily="34" charset="0"/>
                <a:ea typeface="Aptos" pitchFamily="34" charset="-122"/>
                <a:cs typeface="Aptos" pitchFamily="34" charset="-120"/>
              </a:rPr>
              <a:t>Sections I-III - Purpose, Investor Profile, Restrictions</a:t>
            </a:r>
            <a:endParaRPr lang="en-US" sz="1800"/>
          </a:p>
        </p:txBody>
      </p:sp>
      <p:sp>
        <p:nvSpPr>
          <p:cNvPr id="4" name="Text 2"/>
          <p:cNvSpPr/>
          <p:nvPr/>
        </p:nvSpPr>
        <p:spPr>
          <a:xfrm>
            <a:off x="6309360" y="137160"/>
            <a:ext cx="2537460" cy="123444"/>
          </a:xfrm>
          <a:prstGeom prst="rect">
            <a:avLst/>
          </a:prstGeom>
          <a:noFill/>
          <a:ln/>
        </p:spPr>
        <p:txBody>
          <a:bodyPr wrap="square" lIns="0" tIns="0" rIns="0" bIns="0" rtlCol="0" anchor="ctr"/>
          <a:lstStyle/>
          <a:p>
            <a:pPr algn="r"/>
            <a:r>
              <a:rPr lang="en-US" sz="750">
                <a:solidFill>
                  <a:srgbClr val="E8EEF7"/>
                </a:solidFill>
              </a:rPr>
              <a:t>Finance Committee draft | Slide 2 of 4</a:t>
            </a:r>
            <a:endParaRPr lang="en-US" sz="750"/>
          </a:p>
        </p:txBody>
      </p:sp>
      <p:sp>
        <p:nvSpPr>
          <p:cNvPr id="5" name="Shape 3"/>
          <p:cNvSpPr/>
          <p:nvPr/>
        </p:nvSpPr>
        <p:spPr>
          <a:xfrm>
            <a:off x="240030" y="651510"/>
            <a:ext cx="2798064" cy="4149090"/>
          </a:xfrm>
          <a:prstGeom prst="roundRect">
            <a:avLst>
              <a:gd name="adj" fmla="val 1471"/>
            </a:avLst>
          </a:prstGeom>
          <a:solidFill>
            <a:srgbClr val="F7F9FC"/>
          </a:solidFill>
          <a:ln w="12700">
            <a:solidFill>
              <a:srgbClr val="B8C4D6"/>
            </a:solidFill>
            <a:prstDash val="solid"/>
          </a:ln>
        </p:spPr>
        <p:txBody>
          <a:bodyPr/>
          <a:lstStyle/>
          <a:p>
            <a:endParaRPr lang="en-US" sz="975"/>
          </a:p>
        </p:txBody>
      </p:sp>
      <p:sp>
        <p:nvSpPr>
          <p:cNvPr id="6" name="Shape 4"/>
          <p:cNvSpPr/>
          <p:nvPr/>
        </p:nvSpPr>
        <p:spPr>
          <a:xfrm>
            <a:off x="240030" y="651510"/>
            <a:ext cx="2798064" cy="288036"/>
          </a:xfrm>
          <a:prstGeom prst="rect">
            <a:avLst/>
          </a:prstGeom>
          <a:solidFill>
            <a:srgbClr val="EAF0F8"/>
          </a:solidFill>
          <a:ln w="12700">
            <a:solidFill>
              <a:srgbClr val="B8C4D6"/>
            </a:solidFill>
            <a:prstDash val="solid"/>
          </a:ln>
        </p:spPr>
        <p:txBody>
          <a:bodyPr/>
          <a:lstStyle/>
          <a:p>
            <a:endParaRPr lang="en-US" sz="975"/>
          </a:p>
        </p:txBody>
      </p:sp>
      <p:sp>
        <p:nvSpPr>
          <p:cNvPr id="7" name="Text 5"/>
          <p:cNvSpPr/>
          <p:nvPr/>
        </p:nvSpPr>
        <p:spPr>
          <a:xfrm>
            <a:off x="308610" y="726948"/>
            <a:ext cx="2660904" cy="123444"/>
          </a:xfrm>
          <a:prstGeom prst="rect">
            <a:avLst/>
          </a:prstGeom>
          <a:noFill/>
          <a:ln/>
        </p:spPr>
        <p:txBody>
          <a:bodyPr wrap="square" lIns="0" tIns="0" rIns="0" bIns="0" rtlCol="0" anchor="ctr"/>
          <a:lstStyle/>
          <a:p>
            <a:r>
              <a:rPr lang="en-US" sz="1125" b="1">
                <a:solidFill>
                  <a:srgbClr val="17365D"/>
                </a:solidFill>
              </a:rPr>
              <a:t>Original policy</a:t>
            </a:r>
            <a:endParaRPr lang="en-US" sz="1125"/>
          </a:p>
        </p:txBody>
      </p:sp>
      <p:sp>
        <p:nvSpPr>
          <p:cNvPr id="8" name="Shape 6"/>
          <p:cNvSpPr/>
          <p:nvPr/>
        </p:nvSpPr>
        <p:spPr>
          <a:xfrm>
            <a:off x="3161538" y="651510"/>
            <a:ext cx="2798064" cy="4149090"/>
          </a:xfrm>
          <a:prstGeom prst="roundRect">
            <a:avLst>
              <a:gd name="adj" fmla="val 1471"/>
            </a:avLst>
          </a:prstGeom>
          <a:solidFill>
            <a:srgbClr val="F7F9FC"/>
          </a:solidFill>
          <a:ln w="12700">
            <a:solidFill>
              <a:srgbClr val="B8C4D6"/>
            </a:solidFill>
            <a:prstDash val="solid"/>
          </a:ln>
        </p:spPr>
        <p:txBody>
          <a:bodyPr/>
          <a:lstStyle/>
          <a:p>
            <a:endParaRPr lang="en-US" sz="975"/>
          </a:p>
        </p:txBody>
      </p:sp>
      <p:sp>
        <p:nvSpPr>
          <p:cNvPr id="9" name="Shape 7"/>
          <p:cNvSpPr/>
          <p:nvPr/>
        </p:nvSpPr>
        <p:spPr>
          <a:xfrm>
            <a:off x="3161538" y="651510"/>
            <a:ext cx="2798064" cy="288036"/>
          </a:xfrm>
          <a:prstGeom prst="rect">
            <a:avLst/>
          </a:prstGeom>
          <a:solidFill>
            <a:srgbClr val="FBE5E5"/>
          </a:solidFill>
          <a:ln w="12700">
            <a:solidFill>
              <a:srgbClr val="B8C4D6"/>
            </a:solidFill>
            <a:prstDash val="solid"/>
          </a:ln>
        </p:spPr>
        <p:txBody>
          <a:bodyPr/>
          <a:lstStyle/>
          <a:p>
            <a:endParaRPr lang="en-US" sz="975"/>
          </a:p>
        </p:txBody>
      </p:sp>
      <p:sp>
        <p:nvSpPr>
          <p:cNvPr id="10" name="Text 8"/>
          <p:cNvSpPr/>
          <p:nvPr/>
        </p:nvSpPr>
        <p:spPr>
          <a:xfrm>
            <a:off x="3230118" y="726948"/>
            <a:ext cx="2660904" cy="123444"/>
          </a:xfrm>
          <a:prstGeom prst="rect">
            <a:avLst/>
          </a:prstGeom>
          <a:noFill/>
          <a:ln/>
        </p:spPr>
        <p:txBody>
          <a:bodyPr wrap="square" lIns="0" tIns="0" rIns="0" bIns="0" rtlCol="0" anchor="ctr"/>
          <a:lstStyle/>
          <a:p>
            <a:r>
              <a:rPr lang="en-US" sz="1125" b="1">
                <a:solidFill>
                  <a:srgbClr val="17365D"/>
                </a:solidFill>
              </a:rPr>
              <a:t>Removed language / replacement</a:t>
            </a:r>
            <a:endParaRPr lang="en-US" sz="1125"/>
          </a:p>
        </p:txBody>
      </p:sp>
      <p:sp>
        <p:nvSpPr>
          <p:cNvPr id="11" name="Shape 9"/>
          <p:cNvSpPr/>
          <p:nvPr/>
        </p:nvSpPr>
        <p:spPr>
          <a:xfrm>
            <a:off x="6083046" y="651510"/>
            <a:ext cx="2798064" cy="4149090"/>
          </a:xfrm>
          <a:prstGeom prst="roundRect">
            <a:avLst>
              <a:gd name="adj" fmla="val 1471"/>
            </a:avLst>
          </a:prstGeom>
          <a:solidFill>
            <a:srgbClr val="F7F9FC"/>
          </a:solidFill>
          <a:ln w="12700">
            <a:solidFill>
              <a:srgbClr val="B8C4D6"/>
            </a:solidFill>
            <a:prstDash val="solid"/>
          </a:ln>
        </p:spPr>
        <p:txBody>
          <a:bodyPr/>
          <a:lstStyle/>
          <a:p>
            <a:endParaRPr lang="en-US" sz="975"/>
          </a:p>
        </p:txBody>
      </p:sp>
      <p:sp>
        <p:nvSpPr>
          <p:cNvPr id="12" name="Shape 10"/>
          <p:cNvSpPr/>
          <p:nvPr/>
        </p:nvSpPr>
        <p:spPr>
          <a:xfrm>
            <a:off x="6083046" y="651510"/>
            <a:ext cx="2798064" cy="288036"/>
          </a:xfrm>
          <a:prstGeom prst="rect">
            <a:avLst/>
          </a:prstGeom>
          <a:solidFill>
            <a:srgbClr val="EAF0F8"/>
          </a:solidFill>
          <a:ln w="12700">
            <a:solidFill>
              <a:srgbClr val="B8C4D6"/>
            </a:solidFill>
            <a:prstDash val="solid"/>
          </a:ln>
        </p:spPr>
        <p:txBody>
          <a:bodyPr/>
          <a:lstStyle/>
          <a:p>
            <a:endParaRPr lang="en-US" sz="975"/>
          </a:p>
        </p:txBody>
      </p:sp>
      <p:sp>
        <p:nvSpPr>
          <p:cNvPr id="13" name="Text 11"/>
          <p:cNvSpPr/>
          <p:nvPr/>
        </p:nvSpPr>
        <p:spPr>
          <a:xfrm>
            <a:off x="6151626" y="726948"/>
            <a:ext cx="2660904" cy="123444"/>
          </a:xfrm>
          <a:prstGeom prst="rect">
            <a:avLst/>
          </a:prstGeom>
          <a:noFill/>
          <a:ln/>
        </p:spPr>
        <p:txBody>
          <a:bodyPr wrap="square" lIns="0" tIns="0" rIns="0" bIns="0" rtlCol="0" anchor="ctr"/>
          <a:lstStyle/>
          <a:p>
            <a:r>
              <a:rPr lang="en-US" sz="1125" b="1">
                <a:solidFill>
                  <a:srgbClr val="17365D"/>
                </a:solidFill>
              </a:rPr>
              <a:t>Final proposed policy</a:t>
            </a:r>
            <a:endParaRPr lang="en-US" sz="1125"/>
          </a:p>
        </p:txBody>
      </p:sp>
      <p:sp>
        <p:nvSpPr>
          <p:cNvPr id="14" name="Text 12"/>
          <p:cNvSpPr/>
          <p:nvPr/>
        </p:nvSpPr>
        <p:spPr>
          <a:xfrm>
            <a:off x="322326" y="973836"/>
            <a:ext cx="2633472" cy="3737610"/>
          </a:xfrm>
          <a:prstGeom prst="rect">
            <a:avLst/>
          </a:prstGeom>
          <a:noFill/>
          <a:ln/>
        </p:spPr>
        <p:txBody>
          <a:bodyPr wrap="square" lIns="572" tIns="572" rIns="572" bIns="572" rtlCol="0" anchor="t">
            <a:normAutofit/>
          </a:bodyPr>
          <a:lstStyle/>
          <a:p>
            <a:r>
              <a:rPr lang="en-US" sz="758">
                <a:solidFill>
                  <a:srgbClr val="111111"/>
                </a:solidFill>
                <a:latin typeface="Aptos" pitchFamily="34" charset="0"/>
                <a:ea typeface="Aptos" pitchFamily="34" charset="-122"/>
                <a:cs typeface="Aptos" pitchFamily="34" charset="-120"/>
              </a:rPr>
              <a:t>I. Purpose
The purposes of this Investment Policy Statement (IPS) are (i) to document our understanding of the investment goals and guidelines for the portfolio, including the investment objective, risk tolerance, investment restrictions and asset allocation ranges, and (ii) to establish a basis upon which to evaluate the attainment of portfolio objectives.
II. Investor Profile
A. Investment Time Horizon: The period of time during which the assets will be invested is expected to be 5 Years +.
B. Portfolio Risk Tolerance: Investments may fluctuate and suffer occasional losses, so that overall returns will keep pace with inflation.
C. Investment Objectives: The overall investment objective for this portfolio is Income with Moderate Growth.
III. Restrictions and Limitations</a:t>
            </a:r>
            <a:endParaRPr lang="en-US" sz="758"/>
          </a:p>
          <a:p>
            <a:r>
              <a:rPr lang="en-US" sz="758">
                <a:solidFill>
                  <a:srgbClr val="111111"/>
                </a:solidFill>
                <a:latin typeface="Aptos" pitchFamily="34" charset="0"/>
                <a:ea typeface="Aptos" pitchFamily="34" charset="-122"/>
                <a:cs typeface="Aptos" pitchFamily="34" charset="-120"/>
              </a:rPr>
              <a:t>Additional Comments: As it pertains to the line of credit margin needs, optimize portfolio holdings in conjunction with PNC's margin limits for a given asset class and security type. Preference given to diversified mutual funds and ETFs.</a:t>
            </a:r>
            <a:endParaRPr lang="en-US" sz="758"/>
          </a:p>
          <a:p>
            <a:r>
              <a:rPr lang="en-US" sz="758">
                <a:solidFill>
                  <a:srgbClr val="111111"/>
                </a:solidFill>
                <a:latin typeface="Aptos" pitchFamily="34" charset="0"/>
                <a:ea typeface="Aptos" pitchFamily="34" charset="-122"/>
                <a:cs typeface="Aptos" pitchFamily="34" charset="-120"/>
              </a:rPr>
              <a:t>Excluded Security Type / Asset Type: For equities: No individual corporate equities, preferred and convertible stocks, or MLP's. For bonds: No individual CMO's, U.S. Savings Bonds, or structured notes.</a:t>
            </a:r>
            <a:endParaRPr lang="en-US" sz="758"/>
          </a:p>
        </p:txBody>
      </p:sp>
      <p:sp>
        <p:nvSpPr>
          <p:cNvPr id="15" name="Text 13"/>
          <p:cNvSpPr/>
          <p:nvPr/>
        </p:nvSpPr>
        <p:spPr>
          <a:xfrm>
            <a:off x="3243834" y="973836"/>
            <a:ext cx="2633472" cy="123444"/>
          </a:xfrm>
          <a:prstGeom prst="rect">
            <a:avLst/>
          </a:prstGeom>
          <a:noFill/>
          <a:ln/>
        </p:spPr>
        <p:txBody>
          <a:bodyPr wrap="square" lIns="95" tIns="95" rIns="95" bIns="95" rtlCol="0" anchor="ctr">
            <a:normAutofit/>
          </a:bodyPr>
          <a:lstStyle/>
          <a:p>
            <a:r>
              <a:rPr lang="en-US" sz="765">
                <a:solidFill>
                  <a:srgbClr val="C00000"/>
                </a:solidFill>
                <a:latin typeface="Aptos" pitchFamily="34" charset="0"/>
                <a:ea typeface="Aptos" pitchFamily="34" charset="-122"/>
                <a:cs typeface="Aptos" pitchFamily="34" charset="-120"/>
              </a:rPr>
              <a:t>5 Years +</a:t>
            </a:r>
            <a:endParaRPr lang="en-US" sz="765"/>
          </a:p>
        </p:txBody>
      </p:sp>
      <p:sp>
        <p:nvSpPr>
          <p:cNvPr id="16" name="Shape 14"/>
          <p:cNvSpPr/>
          <p:nvPr/>
        </p:nvSpPr>
        <p:spPr>
          <a:xfrm>
            <a:off x="3257550" y="1039262"/>
            <a:ext cx="2585466" cy="0"/>
          </a:xfrm>
          <a:prstGeom prst="line">
            <a:avLst/>
          </a:prstGeom>
          <a:noFill/>
          <a:ln w="12700">
            <a:solidFill>
              <a:srgbClr val="C00000"/>
            </a:solidFill>
            <a:prstDash val="solid"/>
          </a:ln>
        </p:spPr>
        <p:txBody>
          <a:bodyPr/>
          <a:lstStyle/>
          <a:p>
            <a:endParaRPr lang="en-US" sz="975"/>
          </a:p>
        </p:txBody>
      </p:sp>
      <p:sp>
        <p:nvSpPr>
          <p:cNvPr id="17" name="Text 15"/>
          <p:cNvSpPr/>
          <p:nvPr/>
        </p:nvSpPr>
        <p:spPr>
          <a:xfrm>
            <a:off x="3243834" y="1097280"/>
            <a:ext cx="2633472" cy="123444"/>
          </a:xfrm>
          <a:prstGeom prst="rect">
            <a:avLst/>
          </a:prstGeom>
          <a:noFill/>
          <a:ln/>
        </p:spPr>
        <p:txBody>
          <a:bodyPr wrap="square" lIns="95" tIns="95" rIns="95" bIns="95" rtlCol="0" anchor="ctr">
            <a:normAutofit/>
          </a:bodyPr>
          <a:lstStyle/>
          <a:p>
            <a:r>
              <a:rPr lang="en-US" sz="765">
                <a:solidFill>
                  <a:srgbClr val="C00000"/>
                </a:solidFill>
                <a:latin typeface="Aptos" pitchFamily="34" charset="0"/>
                <a:ea typeface="Aptos" pitchFamily="34" charset="-122"/>
                <a:cs typeface="Aptos" pitchFamily="34" charset="-120"/>
              </a:rPr>
              <a:t>Income with Moderate Growth</a:t>
            </a:r>
            <a:endParaRPr lang="en-US" sz="765"/>
          </a:p>
        </p:txBody>
      </p:sp>
      <p:sp>
        <p:nvSpPr>
          <p:cNvPr id="18" name="Shape 16"/>
          <p:cNvSpPr/>
          <p:nvPr/>
        </p:nvSpPr>
        <p:spPr>
          <a:xfrm>
            <a:off x="3257550" y="1162706"/>
            <a:ext cx="2585466" cy="0"/>
          </a:xfrm>
          <a:prstGeom prst="line">
            <a:avLst/>
          </a:prstGeom>
          <a:noFill/>
          <a:ln w="12700">
            <a:solidFill>
              <a:srgbClr val="C00000"/>
            </a:solidFill>
            <a:prstDash val="solid"/>
          </a:ln>
        </p:spPr>
        <p:txBody>
          <a:bodyPr/>
          <a:lstStyle/>
          <a:p>
            <a:endParaRPr lang="en-US" sz="975"/>
          </a:p>
        </p:txBody>
      </p:sp>
      <p:sp>
        <p:nvSpPr>
          <p:cNvPr id="19" name="Text 17"/>
          <p:cNvSpPr/>
          <p:nvPr/>
        </p:nvSpPr>
        <p:spPr>
          <a:xfrm>
            <a:off x="3243834" y="1241298"/>
            <a:ext cx="2633472" cy="288036"/>
          </a:xfrm>
          <a:prstGeom prst="rect">
            <a:avLst/>
          </a:prstGeom>
          <a:noFill/>
          <a:ln/>
        </p:spPr>
        <p:txBody>
          <a:bodyPr wrap="square" lIns="95" tIns="95" rIns="95" bIns="95" rtlCol="0" anchor="t">
            <a:normAutofit/>
          </a:bodyPr>
          <a:lstStyle/>
          <a:p>
            <a:r>
              <a:rPr lang="en-US" sz="758">
                <a:solidFill>
                  <a:srgbClr val="111111"/>
                </a:solidFill>
                <a:latin typeface="Aptos" pitchFamily="34" charset="0"/>
                <a:ea typeface="Aptos" pitchFamily="34" charset="-122"/>
                <a:cs typeface="Aptos" pitchFamily="34" charset="-120"/>
              </a:rPr>
              <a:t>Objective: Provide current income while maintaining liquidity and stability of principal.</a:t>
            </a:r>
            <a:endParaRPr lang="en-US" sz="758"/>
          </a:p>
        </p:txBody>
      </p:sp>
      <p:sp>
        <p:nvSpPr>
          <p:cNvPr id="20" name="Text 18"/>
          <p:cNvSpPr/>
          <p:nvPr/>
        </p:nvSpPr>
        <p:spPr>
          <a:xfrm>
            <a:off x="3243834" y="1584198"/>
            <a:ext cx="2633472" cy="123444"/>
          </a:xfrm>
          <a:prstGeom prst="rect">
            <a:avLst/>
          </a:prstGeom>
          <a:noFill/>
          <a:ln/>
        </p:spPr>
        <p:txBody>
          <a:bodyPr wrap="square" lIns="95" tIns="95" rIns="95" bIns="95" rtlCol="0" anchor="ctr">
            <a:normAutofit/>
          </a:bodyPr>
          <a:lstStyle/>
          <a:p>
            <a:r>
              <a:rPr lang="en-US" sz="765">
                <a:solidFill>
                  <a:srgbClr val="C00000"/>
                </a:solidFill>
                <a:latin typeface="Aptos" pitchFamily="34" charset="0"/>
                <a:ea typeface="Aptos" pitchFamily="34" charset="-122"/>
                <a:cs typeface="Aptos" pitchFamily="34" charset="-120"/>
              </a:rPr>
              <a:t>Investments may fluctuate and suffer occasional losses,</a:t>
            </a:r>
            <a:endParaRPr lang="en-US" sz="765"/>
          </a:p>
        </p:txBody>
      </p:sp>
      <p:sp>
        <p:nvSpPr>
          <p:cNvPr id="21" name="Shape 19"/>
          <p:cNvSpPr/>
          <p:nvPr/>
        </p:nvSpPr>
        <p:spPr>
          <a:xfrm>
            <a:off x="3257550" y="1649624"/>
            <a:ext cx="2585466" cy="0"/>
          </a:xfrm>
          <a:prstGeom prst="line">
            <a:avLst/>
          </a:prstGeom>
          <a:noFill/>
          <a:ln w="12700">
            <a:solidFill>
              <a:srgbClr val="C00000"/>
            </a:solidFill>
            <a:prstDash val="solid"/>
          </a:ln>
        </p:spPr>
        <p:txBody>
          <a:bodyPr/>
          <a:lstStyle/>
          <a:p>
            <a:endParaRPr lang="en-US" sz="975"/>
          </a:p>
        </p:txBody>
      </p:sp>
      <p:sp>
        <p:nvSpPr>
          <p:cNvPr id="22" name="Text 20"/>
          <p:cNvSpPr/>
          <p:nvPr/>
        </p:nvSpPr>
        <p:spPr>
          <a:xfrm>
            <a:off x="3243834" y="1707642"/>
            <a:ext cx="2633472" cy="123444"/>
          </a:xfrm>
          <a:prstGeom prst="rect">
            <a:avLst/>
          </a:prstGeom>
          <a:noFill/>
          <a:ln/>
        </p:spPr>
        <p:txBody>
          <a:bodyPr wrap="square" lIns="95" tIns="95" rIns="95" bIns="95" rtlCol="0" anchor="ctr">
            <a:normAutofit/>
          </a:bodyPr>
          <a:lstStyle/>
          <a:p>
            <a:r>
              <a:rPr lang="en-US" sz="765">
                <a:solidFill>
                  <a:srgbClr val="C00000"/>
                </a:solidFill>
                <a:latin typeface="Aptos" pitchFamily="34" charset="0"/>
                <a:ea typeface="Aptos" pitchFamily="34" charset="-122"/>
                <a:cs typeface="Aptos" pitchFamily="34" charset="-120"/>
              </a:rPr>
              <a:t>so that overall returns will keep pace with inflation.</a:t>
            </a:r>
            <a:endParaRPr lang="en-US" sz="765"/>
          </a:p>
        </p:txBody>
      </p:sp>
      <p:sp>
        <p:nvSpPr>
          <p:cNvPr id="23" name="Shape 21"/>
          <p:cNvSpPr/>
          <p:nvPr/>
        </p:nvSpPr>
        <p:spPr>
          <a:xfrm>
            <a:off x="3257550" y="1773068"/>
            <a:ext cx="2585466" cy="0"/>
          </a:xfrm>
          <a:prstGeom prst="line">
            <a:avLst/>
          </a:prstGeom>
          <a:noFill/>
          <a:ln w="12700">
            <a:solidFill>
              <a:srgbClr val="C00000"/>
            </a:solidFill>
            <a:prstDash val="solid"/>
          </a:ln>
        </p:spPr>
        <p:txBody>
          <a:bodyPr/>
          <a:lstStyle/>
          <a:p>
            <a:endParaRPr lang="en-US" sz="975"/>
          </a:p>
        </p:txBody>
      </p:sp>
      <p:sp>
        <p:nvSpPr>
          <p:cNvPr id="24" name="Text 22"/>
          <p:cNvSpPr/>
          <p:nvPr/>
        </p:nvSpPr>
        <p:spPr>
          <a:xfrm>
            <a:off x="3243834" y="1851660"/>
            <a:ext cx="2633472" cy="288036"/>
          </a:xfrm>
          <a:prstGeom prst="rect">
            <a:avLst/>
          </a:prstGeom>
          <a:noFill/>
          <a:ln/>
        </p:spPr>
        <p:txBody>
          <a:bodyPr wrap="square" lIns="95" tIns="95" rIns="95" bIns="95" rtlCol="0" anchor="t">
            <a:normAutofit fontScale="92500" lnSpcReduction="20000"/>
          </a:bodyPr>
          <a:lstStyle/>
          <a:p>
            <a:r>
              <a:rPr lang="en-US" sz="758">
                <a:solidFill>
                  <a:srgbClr val="111111"/>
                </a:solidFill>
                <a:latin typeface="Aptos" pitchFamily="34" charset="0"/>
                <a:ea typeface="Aptos" pitchFamily="34" charset="-122"/>
                <a:cs typeface="Aptos" pitchFamily="34" charset="-120"/>
              </a:rPr>
              <a:t>Primary priorities are preservation of capital, daily liquidity and operational cash availability. Competitive yield is secondary to liquidity and principal stability.</a:t>
            </a:r>
            <a:endParaRPr lang="en-US" sz="758"/>
          </a:p>
        </p:txBody>
      </p:sp>
      <p:sp>
        <p:nvSpPr>
          <p:cNvPr id="25" name="Text 23"/>
          <p:cNvSpPr/>
          <p:nvPr/>
        </p:nvSpPr>
        <p:spPr>
          <a:xfrm>
            <a:off x="3243834" y="2194560"/>
            <a:ext cx="2633472" cy="123444"/>
          </a:xfrm>
          <a:prstGeom prst="rect">
            <a:avLst/>
          </a:prstGeom>
          <a:noFill/>
          <a:ln/>
        </p:spPr>
        <p:txBody>
          <a:bodyPr wrap="square" lIns="95" tIns="95" rIns="95" bIns="95" rtlCol="0" anchor="ctr">
            <a:normAutofit fontScale="92500"/>
          </a:bodyPr>
          <a:lstStyle/>
          <a:p>
            <a:r>
              <a:rPr lang="en-US" sz="765">
                <a:solidFill>
                  <a:srgbClr val="C00000"/>
                </a:solidFill>
                <a:latin typeface="Aptos" pitchFamily="34" charset="0"/>
                <a:ea typeface="Aptos" pitchFamily="34" charset="-122"/>
                <a:cs typeface="Aptos" pitchFamily="34" charset="-120"/>
              </a:rPr>
              <a:t>optimize portfolio holdings in conjunction with PNC's margin limits</a:t>
            </a:r>
            <a:endParaRPr lang="en-US" sz="765"/>
          </a:p>
        </p:txBody>
      </p:sp>
      <p:sp>
        <p:nvSpPr>
          <p:cNvPr id="26" name="Shape 24"/>
          <p:cNvSpPr/>
          <p:nvPr/>
        </p:nvSpPr>
        <p:spPr>
          <a:xfrm>
            <a:off x="3257550" y="2259986"/>
            <a:ext cx="2585466" cy="0"/>
          </a:xfrm>
          <a:prstGeom prst="line">
            <a:avLst/>
          </a:prstGeom>
          <a:noFill/>
          <a:ln w="12700">
            <a:solidFill>
              <a:srgbClr val="C00000"/>
            </a:solidFill>
            <a:prstDash val="solid"/>
          </a:ln>
        </p:spPr>
        <p:txBody>
          <a:bodyPr/>
          <a:lstStyle/>
          <a:p>
            <a:endParaRPr lang="en-US" sz="975"/>
          </a:p>
        </p:txBody>
      </p:sp>
      <p:sp>
        <p:nvSpPr>
          <p:cNvPr id="27" name="Text 25"/>
          <p:cNvSpPr/>
          <p:nvPr/>
        </p:nvSpPr>
        <p:spPr>
          <a:xfrm>
            <a:off x="3243834" y="2318004"/>
            <a:ext cx="2633472" cy="123444"/>
          </a:xfrm>
          <a:prstGeom prst="rect">
            <a:avLst/>
          </a:prstGeom>
          <a:noFill/>
          <a:ln/>
        </p:spPr>
        <p:txBody>
          <a:bodyPr wrap="square" lIns="95" tIns="95" rIns="95" bIns="95" rtlCol="0" anchor="ctr">
            <a:normAutofit/>
          </a:bodyPr>
          <a:lstStyle/>
          <a:p>
            <a:r>
              <a:rPr lang="en-US" sz="765">
                <a:solidFill>
                  <a:srgbClr val="C00000"/>
                </a:solidFill>
                <a:latin typeface="Aptos" pitchFamily="34" charset="0"/>
                <a:ea typeface="Aptos" pitchFamily="34" charset="-122"/>
                <a:cs typeface="Aptos" pitchFamily="34" charset="-120"/>
              </a:rPr>
              <a:t>Preference given to diversified mutual funds and ETFs.</a:t>
            </a:r>
            <a:endParaRPr lang="en-US" sz="765"/>
          </a:p>
        </p:txBody>
      </p:sp>
      <p:sp>
        <p:nvSpPr>
          <p:cNvPr id="28" name="Shape 26"/>
          <p:cNvSpPr/>
          <p:nvPr/>
        </p:nvSpPr>
        <p:spPr>
          <a:xfrm>
            <a:off x="3257550" y="2383430"/>
            <a:ext cx="2585466" cy="0"/>
          </a:xfrm>
          <a:prstGeom prst="line">
            <a:avLst/>
          </a:prstGeom>
          <a:noFill/>
          <a:ln w="12700">
            <a:solidFill>
              <a:srgbClr val="C00000"/>
            </a:solidFill>
            <a:prstDash val="solid"/>
          </a:ln>
        </p:spPr>
        <p:txBody>
          <a:bodyPr/>
          <a:lstStyle/>
          <a:p>
            <a:endParaRPr lang="en-US" sz="975"/>
          </a:p>
        </p:txBody>
      </p:sp>
      <p:sp>
        <p:nvSpPr>
          <p:cNvPr id="29" name="Text 27"/>
          <p:cNvSpPr/>
          <p:nvPr/>
        </p:nvSpPr>
        <p:spPr>
          <a:xfrm>
            <a:off x="3243834" y="2462022"/>
            <a:ext cx="2633472" cy="288036"/>
          </a:xfrm>
          <a:prstGeom prst="rect">
            <a:avLst/>
          </a:prstGeom>
          <a:noFill/>
          <a:ln/>
        </p:spPr>
        <p:txBody>
          <a:bodyPr wrap="square" lIns="95" tIns="95" rIns="95" bIns="95" rtlCol="0" anchor="t">
            <a:normAutofit/>
          </a:bodyPr>
          <a:lstStyle/>
          <a:p>
            <a:r>
              <a:rPr lang="en-US" sz="758">
                <a:solidFill>
                  <a:srgbClr val="111111"/>
                </a:solidFill>
                <a:latin typeface="Aptos" pitchFamily="34" charset="0"/>
                <a:ea typeface="Aptos" pitchFamily="34" charset="-122"/>
                <a:cs typeface="Aptos" pitchFamily="34" charset="-120"/>
              </a:rPr>
              <a:t>Permissible investment: JPMorgan 100% U.S. Treasury Securities Money Market Fund - I Shares (JTSXX).</a:t>
            </a:r>
            <a:endParaRPr lang="en-US" sz="758"/>
          </a:p>
        </p:txBody>
      </p:sp>
      <p:sp>
        <p:nvSpPr>
          <p:cNvPr id="30" name="Text 28"/>
          <p:cNvSpPr/>
          <p:nvPr/>
        </p:nvSpPr>
        <p:spPr>
          <a:xfrm>
            <a:off x="3243834" y="2804922"/>
            <a:ext cx="2633472" cy="123444"/>
          </a:xfrm>
          <a:prstGeom prst="rect">
            <a:avLst/>
          </a:prstGeom>
          <a:noFill/>
          <a:ln/>
        </p:spPr>
        <p:txBody>
          <a:bodyPr wrap="square" lIns="95" tIns="95" rIns="95" bIns="95" rtlCol="0" anchor="ctr">
            <a:normAutofit fontScale="77500" lnSpcReduction="20000"/>
          </a:bodyPr>
          <a:lstStyle/>
          <a:p>
            <a:r>
              <a:rPr lang="en-US" sz="765">
                <a:solidFill>
                  <a:srgbClr val="C00000"/>
                </a:solidFill>
                <a:latin typeface="Aptos" pitchFamily="34" charset="0"/>
                <a:ea typeface="Aptos" pitchFamily="34" charset="-122"/>
                <a:cs typeface="Aptos" pitchFamily="34" charset="-120"/>
              </a:rPr>
              <a:t>No individual corporate equities, preferred and convertible stocks, or MLP's.</a:t>
            </a:r>
            <a:endParaRPr lang="en-US" sz="765"/>
          </a:p>
        </p:txBody>
      </p:sp>
      <p:sp>
        <p:nvSpPr>
          <p:cNvPr id="31" name="Shape 29"/>
          <p:cNvSpPr/>
          <p:nvPr/>
        </p:nvSpPr>
        <p:spPr>
          <a:xfrm>
            <a:off x="3257550" y="2870348"/>
            <a:ext cx="2585466" cy="0"/>
          </a:xfrm>
          <a:prstGeom prst="line">
            <a:avLst/>
          </a:prstGeom>
          <a:noFill/>
          <a:ln w="12700">
            <a:solidFill>
              <a:srgbClr val="C00000"/>
            </a:solidFill>
            <a:prstDash val="solid"/>
          </a:ln>
        </p:spPr>
        <p:txBody>
          <a:bodyPr/>
          <a:lstStyle/>
          <a:p>
            <a:endParaRPr lang="en-US" sz="975"/>
          </a:p>
        </p:txBody>
      </p:sp>
      <p:sp>
        <p:nvSpPr>
          <p:cNvPr id="32" name="Text 30"/>
          <p:cNvSpPr/>
          <p:nvPr/>
        </p:nvSpPr>
        <p:spPr>
          <a:xfrm>
            <a:off x="3243834" y="2928366"/>
            <a:ext cx="2633472" cy="123444"/>
          </a:xfrm>
          <a:prstGeom prst="rect">
            <a:avLst/>
          </a:prstGeom>
          <a:noFill/>
          <a:ln/>
        </p:spPr>
        <p:txBody>
          <a:bodyPr wrap="square" lIns="95" tIns="95" rIns="95" bIns="95" rtlCol="0" anchor="ctr">
            <a:normAutofit/>
          </a:bodyPr>
          <a:lstStyle/>
          <a:p>
            <a:r>
              <a:rPr lang="en-US" sz="765">
                <a:solidFill>
                  <a:srgbClr val="C00000"/>
                </a:solidFill>
                <a:latin typeface="Aptos" pitchFamily="34" charset="0"/>
                <a:ea typeface="Aptos" pitchFamily="34" charset="-122"/>
                <a:cs typeface="Aptos" pitchFamily="34" charset="-120"/>
              </a:rPr>
              <a:t>No individual CMO's, U.S. Savings Bonds, or structured notes.</a:t>
            </a:r>
            <a:endParaRPr lang="en-US" sz="765"/>
          </a:p>
        </p:txBody>
      </p:sp>
      <p:sp>
        <p:nvSpPr>
          <p:cNvPr id="33" name="Shape 31"/>
          <p:cNvSpPr/>
          <p:nvPr/>
        </p:nvSpPr>
        <p:spPr>
          <a:xfrm>
            <a:off x="3257550" y="2993792"/>
            <a:ext cx="2585466" cy="0"/>
          </a:xfrm>
          <a:prstGeom prst="line">
            <a:avLst/>
          </a:prstGeom>
          <a:noFill/>
          <a:ln w="12700">
            <a:solidFill>
              <a:srgbClr val="C00000"/>
            </a:solidFill>
            <a:prstDash val="solid"/>
          </a:ln>
        </p:spPr>
        <p:txBody>
          <a:bodyPr/>
          <a:lstStyle/>
          <a:p>
            <a:endParaRPr lang="en-US" sz="975"/>
          </a:p>
        </p:txBody>
      </p:sp>
      <p:sp>
        <p:nvSpPr>
          <p:cNvPr id="34" name="Text 32"/>
          <p:cNvSpPr/>
          <p:nvPr/>
        </p:nvSpPr>
        <p:spPr>
          <a:xfrm>
            <a:off x="3243834" y="3072384"/>
            <a:ext cx="2633472" cy="288036"/>
          </a:xfrm>
          <a:prstGeom prst="rect">
            <a:avLst/>
          </a:prstGeom>
          <a:noFill/>
          <a:ln/>
        </p:spPr>
        <p:txBody>
          <a:bodyPr wrap="square" lIns="95" tIns="95" rIns="95" bIns="95" rtlCol="0" anchor="t">
            <a:normAutofit/>
          </a:bodyPr>
          <a:lstStyle/>
          <a:p>
            <a:r>
              <a:rPr lang="en-US" sz="758">
                <a:solidFill>
                  <a:srgbClr val="111111"/>
                </a:solidFill>
                <a:latin typeface="Aptos" pitchFamily="34" charset="0"/>
                <a:ea typeface="Aptos" pitchFamily="34" charset="-122"/>
                <a:cs typeface="Aptos" pitchFamily="34" charset="-120"/>
              </a:rPr>
              <a:t>No equity, credit, alternative asset, structured product, or non-Treasury exposure is permitted in this account.</a:t>
            </a:r>
            <a:endParaRPr lang="en-US" sz="758"/>
          </a:p>
        </p:txBody>
      </p:sp>
      <p:sp>
        <p:nvSpPr>
          <p:cNvPr id="35" name="Text 33"/>
          <p:cNvSpPr/>
          <p:nvPr/>
        </p:nvSpPr>
        <p:spPr>
          <a:xfrm>
            <a:off x="3243834" y="3415284"/>
            <a:ext cx="2633472" cy="123444"/>
          </a:xfrm>
          <a:prstGeom prst="rect">
            <a:avLst/>
          </a:prstGeom>
          <a:noFill/>
          <a:ln/>
        </p:spPr>
        <p:txBody>
          <a:bodyPr wrap="square" lIns="95" tIns="95" rIns="95" bIns="95" rtlCol="0" anchor="ctr">
            <a:normAutofit/>
          </a:bodyPr>
          <a:lstStyle/>
          <a:p>
            <a:r>
              <a:rPr lang="en-US" sz="765">
                <a:solidFill>
                  <a:srgbClr val="C00000"/>
                </a:solidFill>
                <a:latin typeface="Aptos" pitchFamily="34" charset="0"/>
                <a:ea typeface="Aptos" pitchFamily="34" charset="-122"/>
                <a:cs typeface="Aptos" pitchFamily="34" charset="-120"/>
              </a:rPr>
              <a:t>broad portfolio guidelines and asset allocation ranges</a:t>
            </a:r>
            <a:endParaRPr lang="en-US" sz="765"/>
          </a:p>
        </p:txBody>
      </p:sp>
      <p:sp>
        <p:nvSpPr>
          <p:cNvPr id="36" name="Shape 34"/>
          <p:cNvSpPr/>
          <p:nvPr/>
        </p:nvSpPr>
        <p:spPr>
          <a:xfrm>
            <a:off x="3257550" y="3480710"/>
            <a:ext cx="2585466" cy="0"/>
          </a:xfrm>
          <a:prstGeom prst="line">
            <a:avLst/>
          </a:prstGeom>
          <a:noFill/>
          <a:ln w="12700">
            <a:solidFill>
              <a:srgbClr val="C00000"/>
            </a:solidFill>
            <a:prstDash val="solid"/>
          </a:ln>
        </p:spPr>
        <p:txBody>
          <a:bodyPr/>
          <a:lstStyle/>
          <a:p>
            <a:endParaRPr lang="en-US" sz="975"/>
          </a:p>
        </p:txBody>
      </p:sp>
      <p:sp>
        <p:nvSpPr>
          <p:cNvPr id="37" name="Text 35"/>
          <p:cNvSpPr/>
          <p:nvPr/>
        </p:nvSpPr>
        <p:spPr>
          <a:xfrm>
            <a:off x="3243834" y="3559302"/>
            <a:ext cx="2633472" cy="384048"/>
          </a:xfrm>
          <a:prstGeom prst="rect">
            <a:avLst/>
          </a:prstGeom>
          <a:noFill/>
          <a:ln/>
        </p:spPr>
        <p:txBody>
          <a:bodyPr wrap="square" lIns="95" tIns="95" rIns="95" bIns="95" rtlCol="0" anchor="t">
            <a:normAutofit fontScale="92500" lnSpcReduction="20000"/>
          </a:bodyPr>
          <a:lstStyle/>
          <a:p>
            <a:r>
              <a:rPr lang="en-US" sz="758">
                <a:solidFill>
                  <a:srgbClr val="111111"/>
                </a:solidFill>
                <a:latin typeface="Aptos" pitchFamily="34" charset="0"/>
                <a:ea typeface="Aptos" pitchFamily="34" charset="-122"/>
                <a:cs typeface="Aptos" pitchFamily="34" charset="-120"/>
              </a:rPr>
              <a:t>Official fund strategy: invests solely in debt securities of the U.S. Treasury, including Treasury bills, bonds and notes.</a:t>
            </a:r>
            <a:endParaRPr lang="en-US" sz="758"/>
          </a:p>
          <a:p>
            <a:r>
              <a:rPr lang="en-US" sz="758">
                <a:solidFill>
                  <a:srgbClr val="111111"/>
                </a:solidFill>
                <a:latin typeface="Aptos" pitchFamily="34" charset="0"/>
                <a:ea typeface="Aptos" pitchFamily="34" charset="-122"/>
                <a:cs typeface="Aptos" pitchFamily="34" charset="-120"/>
              </a:rPr>
              <a:t>The fund is managed to meet Rule 2a-7 under the Investment Company Act of 1940.</a:t>
            </a:r>
            <a:endParaRPr lang="en-US" sz="758"/>
          </a:p>
        </p:txBody>
      </p:sp>
      <p:sp>
        <p:nvSpPr>
          <p:cNvPr id="38" name="Text 36"/>
          <p:cNvSpPr/>
          <p:nvPr/>
        </p:nvSpPr>
        <p:spPr>
          <a:xfrm>
            <a:off x="6165342" y="973836"/>
            <a:ext cx="2633472" cy="3737610"/>
          </a:xfrm>
          <a:prstGeom prst="rect">
            <a:avLst/>
          </a:prstGeom>
          <a:noFill/>
          <a:ln/>
        </p:spPr>
        <p:txBody>
          <a:bodyPr wrap="square" lIns="572" tIns="572" rIns="572" bIns="572" rtlCol="0" anchor="t">
            <a:normAutofit/>
          </a:bodyPr>
          <a:lstStyle/>
          <a:p>
            <a:r>
              <a:rPr lang="en-US" sz="761">
                <a:solidFill>
                  <a:srgbClr val="111111"/>
                </a:solidFill>
                <a:latin typeface="Aptos" pitchFamily="34" charset="0"/>
                <a:ea typeface="Aptos" pitchFamily="34" charset="-122"/>
                <a:cs typeface="Aptos" pitchFamily="34" charset="-120"/>
              </a:rPr>
              <a:t>I. Purpose
This IPS documents the investment objectives and operating guidelines for cash and collateral reserves held in the Stellar Investment Account.
II. Investment Objective and Strategy
Objective: Provide current income while maintaining liquidity and stability of principal.
Permissible investment: JPMorgan 100% U.S. Treasury Securities Money Market Fund - I Shares (JTSXX).
Official fund strategy: invests solely in debt securities of the U.S. Treasury, including Treasury bills, bonds and notes.
The fund is managed to meet Rule 2a-7 under the Investment Company Act of 1940.
The fund is designed for temporary or medium-term cash investments, seasonal operating cash, automated cash sweeps and liquidity components of investment portfolios.
III. Risk / Return Profile and Restrictions</a:t>
            </a:r>
            <a:endParaRPr lang="en-US" sz="761"/>
          </a:p>
          <a:p>
            <a:r>
              <a:rPr lang="en-US" sz="761">
                <a:solidFill>
                  <a:srgbClr val="111111"/>
                </a:solidFill>
                <a:latin typeface="Aptos" pitchFamily="34" charset="0"/>
                <a:ea typeface="Aptos" pitchFamily="34" charset="-122"/>
                <a:cs typeface="Aptos" pitchFamily="34" charset="-120"/>
              </a:rPr>
              <a:t>Primary priorities are preservation of capital, daily liquidity and operational cash availability. Competitive yield is secondary to liquidity and principal stability. No equity, credit, alternative asset, structured product, or non-Treasury exposure is permitted in this account.</a:t>
            </a:r>
            <a:endParaRPr lang="en-US" sz="761"/>
          </a:p>
        </p:txBody>
      </p:sp>
      <p:sp>
        <p:nvSpPr>
          <p:cNvPr id="39" name="Text 37"/>
          <p:cNvSpPr/>
          <p:nvPr/>
        </p:nvSpPr>
        <p:spPr>
          <a:xfrm>
            <a:off x="274320" y="4882896"/>
            <a:ext cx="8606790" cy="96012"/>
          </a:xfrm>
          <a:prstGeom prst="rect">
            <a:avLst/>
          </a:prstGeom>
          <a:noFill/>
          <a:ln/>
        </p:spPr>
        <p:txBody>
          <a:bodyPr wrap="square" lIns="0" tIns="0" rIns="0" bIns="0" rtlCol="0" anchor="ctr"/>
          <a:lstStyle/>
          <a:p>
            <a:r>
              <a:rPr lang="en-US" sz="600" i="1">
                <a:solidFill>
                  <a:srgbClr val="666666"/>
                </a:solidFill>
              </a:rPr>
              <a:t>Draft prepared from the uploaded PNC investment policy and official JPMorgan fund materials for Finance Committee discussion.</a:t>
            </a:r>
            <a:endParaRPr lang="en-US" sz="6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 y="0"/>
            <a:ext cx="9143771" cy="514350"/>
          </a:xfrm>
          <a:prstGeom prst="rect">
            <a:avLst/>
          </a:prstGeom>
          <a:solidFill>
            <a:schemeClr val="accent1"/>
          </a:solidFill>
          <a:ln w="12700">
            <a:solidFill>
              <a:srgbClr val="17365D"/>
            </a:solidFill>
            <a:prstDash val="solid"/>
          </a:ln>
        </p:spPr>
        <p:txBody>
          <a:bodyPr/>
          <a:lstStyle/>
          <a:p>
            <a:endParaRPr lang="en-US" sz="975"/>
          </a:p>
        </p:txBody>
      </p:sp>
      <p:sp>
        <p:nvSpPr>
          <p:cNvPr id="3" name="Text 1"/>
          <p:cNvSpPr/>
          <p:nvPr/>
        </p:nvSpPr>
        <p:spPr>
          <a:xfrm>
            <a:off x="240030" y="109728"/>
            <a:ext cx="6035040" cy="150876"/>
          </a:xfrm>
          <a:prstGeom prst="rect">
            <a:avLst/>
          </a:prstGeom>
          <a:noFill/>
          <a:ln/>
        </p:spPr>
        <p:txBody>
          <a:bodyPr wrap="square" lIns="0" tIns="0" rIns="0" bIns="0" rtlCol="0" anchor="ctr"/>
          <a:lstStyle/>
          <a:p>
            <a:r>
              <a:rPr lang="en-US" sz="1800" b="1">
                <a:solidFill>
                  <a:srgbClr val="FFFFFF"/>
                </a:solidFill>
                <a:latin typeface="Aptos" pitchFamily="34" charset="0"/>
                <a:ea typeface="Aptos" pitchFamily="34" charset="-122"/>
                <a:cs typeface="Aptos" pitchFamily="34" charset="-120"/>
              </a:rPr>
              <a:t>Sections IV-VIII - Allocation, Authority, Performance</a:t>
            </a:r>
            <a:endParaRPr lang="en-US" sz="1800"/>
          </a:p>
        </p:txBody>
      </p:sp>
      <p:sp>
        <p:nvSpPr>
          <p:cNvPr id="4" name="Text 2"/>
          <p:cNvSpPr/>
          <p:nvPr/>
        </p:nvSpPr>
        <p:spPr>
          <a:xfrm>
            <a:off x="6309360" y="137160"/>
            <a:ext cx="2537460" cy="123444"/>
          </a:xfrm>
          <a:prstGeom prst="rect">
            <a:avLst/>
          </a:prstGeom>
          <a:noFill/>
          <a:ln/>
        </p:spPr>
        <p:txBody>
          <a:bodyPr wrap="square" lIns="0" tIns="0" rIns="0" bIns="0" rtlCol="0" anchor="ctr"/>
          <a:lstStyle/>
          <a:p>
            <a:pPr algn="r"/>
            <a:r>
              <a:rPr lang="en-US" sz="750">
                <a:solidFill>
                  <a:srgbClr val="E8EEF7"/>
                </a:solidFill>
              </a:rPr>
              <a:t>Finance Committee draft | Slide 3 of 4</a:t>
            </a:r>
            <a:endParaRPr lang="en-US" sz="750"/>
          </a:p>
        </p:txBody>
      </p:sp>
      <p:sp>
        <p:nvSpPr>
          <p:cNvPr id="5" name="Shape 3"/>
          <p:cNvSpPr/>
          <p:nvPr/>
        </p:nvSpPr>
        <p:spPr>
          <a:xfrm>
            <a:off x="240030" y="651510"/>
            <a:ext cx="2798064" cy="4149090"/>
          </a:xfrm>
          <a:prstGeom prst="roundRect">
            <a:avLst>
              <a:gd name="adj" fmla="val 1471"/>
            </a:avLst>
          </a:prstGeom>
          <a:solidFill>
            <a:srgbClr val="F7F9FC"/>
          </a:solidFill>
          <a:ln w="12700">
            <a:solidFill>
              <a:srgbClr val="B8C4D6"/>
            </a:solidFill>
            <a:prstDash val="solid"/>
          </a:ln>
        </p:spPr>
        <p:txBody>
          <a:bodyPr/>
          <a:lstStyle/>
          <a:p>
            <a:endParaRPr lang="en-US" sz="975"/>
          </a:p>
        </p:txBody>
      </p:sp>
      <p:sp>
        <p:nvSpPr>
          <p:cNvPr id="6" name="Shape 4"/>
          <p:cNvSpPr/>
          <p:nvPr/>
        </p:nvSpPr>
        <p:spPr>
          <a:xfrm>
            <a:off x="240030" y="651510"/>
            <a:ext cx="2798064" cy="288036"/>
          </a:xfrm>
          <a:prstGeom prst="rect">
            <a:avLst/>
          </a:prstGeom>
          <a:solidFill>
            <a:srgbClr val="EAF0F8"/>
          </a:solidFill>
          <a:ln w="12700">
            <a:solidFill>
              <a:srgbClr val="B8C4D6"/>
            </a:solidFill>
            <a:prstDash val="solid"/>
          </a:ln>
        </p:spPr>
        <p:txBody>
          <a:bodyPr/>
          <a:lstStyle/>
          <a:p>
            <a:endParaRPr lang="en-US" sz="975"/>
          </a:p>
        </p:txBody>
      </p:sp>
      <p:sp>
        <p:nvSpPr>
          <p:cNvPr id="7" name="Text 5"/>
          <p:cNvSpPr/>
          <p:nvPr/>
        </p:nvSpPr>
        <p:spPr>
          <a:xfrm>
            <a:off x="308610" y="726948"/>
            <a:ext cx="2660904" cy="123444"/>
          </a:xfrm>
          <a:prstGeom prst="rect">
            <a:avLst/>
          </a:prstGeom>
          <a:noFill/>
          <a:ln/>
        </p:spPr>
        <p:txBody>
          <a:bodyPr wrap="square" lIns="0" tIns="0" rIns="0" bIns="0" rtlCol="0" anchor="ctr"/>
          <a:lstStyle/>
          <a:p>
            <a:r>
              <a:rPr lang="en-US" sz="1125" b="1">
                <a:solidFill>
                  <a:srgbClr val="17365D"/>
                </a:solidFill>
              </a:rPr>
              <a:t>Original policy</a:t>
            </a:r>
            <a:endParaRPr lang="en-US" sz="1125"/>
          </a:p>
        </p:txBody>
      </p:sp>
      <p:sp>
        <p:nvSpPr>
          <p:cNvPr id="8" name="Shape 6"/>
          <p:cNvSpPr/>
          <p:nvPr/>
        </p:nvSpPr>
        <p:spPr>
          <a:xfrm>
            <a:off x="3204368" y="596646"/>
            <a:ext cx="2798064" cy="4149090"/>
          </a:xfrm>
          <a:prstGeom prst="roundRect">
            <a:avLst>
              <a:gd name="adj" fmla="val 1471"/>
            </a:avLst>
          </a:prstGeom>
          <a:solidFill>
            <a:srgbClr val="F7F9FC"/>
          </a:solidFill>
          <a:ln w="12700">
            <a:solidFill>
              <a:srgbClr val="B8C4D6"/>
            </a:solidFill>
            <a:prstDash val="solid"/>
          </a:ln>
        </p:spPr>
        <p:txBody>
          <a:bodyPr/>
          <a:lstStyle/>
          <a:p>
            <a:endParaRPr lang="en-US" sz="975"/>
          </a:p>
        </p:txBody>
      </p:sp>
      <p:sp>
        <p:nvSpPr>
          <p:cNvPr id="9" name="Shape 7"/>
          <p:cNvSpPr/>
          <p:nvPr/>
        </p:nvSpPr>
        <p:spPr>
          <a:xfrm>
            <a:off x="3161538" y="651510"/>
            <a:ext cx="2798064" cy="288036"/>
          </a:xfrm>
          <a:prstGeom prst="rect">
            <a:avLst/>
          </a:prstGeom>
          <a:solidFill>
            <a:srgbClr val="FBE5E5"/>
          </a:solidFill>
          <a:ln w="12700">
            <a:solidFill>
              <a:srgbClr val="B8C4D6"/>
            </a:solidFill>
            <a:prstDash val="solid"/>
          </a:ln>
        </p:spPr>
        <p:txBody>
          <a:bodyPr/>
          <a:lstStyle/>
          <a:p>
            <a:endParaRPr lang="en-US" sz="975"/>
          </a:p>
        </p:txBody>
      </p:sp>
      <p:sp>
        <p:nvSpPr>
          <p:cNvPr id="10" name="Text 8"/>
          <p:cNvSpPr/>
          <p:nvPr/>
        </p:nvSpPr>
        <p:spPr>
          <a:xfrm>
            <a:off x="3230118" y="726948"/>
            <a:ext cx="2660904" cy="123444"/>
          </a:xfrm>
          <a:prstGeom prst="rect">
            <a:avLst/>
          </a:prstGeom>
          <a:noFill/>
          <a:ln/>
        </p:spPr>
        <p:txBody>
          <a:bodyPr wrap="square" lIns="0" tIns="0" rIns="0" bIns="0" rtlCol="0" anchor="ctr"/>
          <a:lstStyle/>
          <a:p>
            <a:r>
              <a:rPr lang="en-US" sz="1125" b="1">
                <a:solidFill>
                  <a:srgbClr val="17365D"/>
                </a:solidFill>
              </a:rPr>
              <a:t>Removed language / replacement</a:t>
            </a:r>
            <a:endParaRPr lang="en-US" sz="1125"/>
          </a:p>
        </p:txBody>
      </p:sp>
      <p:sp>
        <p:nvSpPr>
          <p:cNvPr id="11" name="Shape 9"/>
          <p:cNvSpPr/>
          <p:nvPr/>
        </p:nvSpPr>
        <p:spPr>
          <a:xfrm>
            <a:off x="6083046" y="651510"/>
            <a:ext cx="2798064" cy="4149090"/>
          </a:xfrm>
          <a:prstGeom prst="roundRect">
            <a:avLst>
              <a:gd name="adj" fmla="val 1471"/>
            </a:avLst>
          </a:prstGeom>
          <a:solidFill>
            <a:srgbClr val="F7F9FC"/>
          </a:solidFill>
          <a:ln w="12700">
            <a:solidFill>
              <a:srgbClr val="B8C4D6"/>
            </a:solidFill>
            <a:prstDash val="solid"/>
          </a:ln>
        </p:spPr>
        <p:txBody>
          <a:bodyPr/>
          <a:lstStyle/>
          <a:p>
            <a:endParaRPr lang="en-US" sz="975"/>
          </a:p>
        </p:txBody>
      </p:sp>
      <p:sp>
        <p:nvSpPr>
          <p:cNvPr id="12" name="Shape 10"/>
          <p:cNvSpPr/>
          <p:nvPr/>
        </p:nvSpPr>
        <p:spPr>
          <a:xfrm>
            <a:off x="6083046" y="651510"/>
            <a:ext cx="2798064" cy="288036"/>
          </a:xfrm>
          <a:prstGeom prst="rect">
            <a:avLst/>
          </a:prstGeom>
          <a:solidFill>
            <a:srgbClr val="EAF0F8"/>
          </a:solidFill>
          <a:ln w="12700">
            <a:solidFill>
              <a:srgbClr val="B8C4D6"/>
            </a:solidFill>
            <a:prstDash val="solid"/>
          </a:ln>
        </p:spPr>
        <p:txBody>
          <a:bodyPr/>
          <a:lstStyle/>
          <a:p>
            <a:endParaRPr lang="en-US" sz="975"/>
          </a:p>
        </p:txBody>
      </p:sp>
      <p:sp>
        <p:nvSpPr>
          <p:cNvPr id="13" name="Text 11"/>
          <p:cNvSpPr/>
          <p:nvPr/>
        </p:nvSpPr>
        <p:spPr>
          <a:xfrm>
            <a:off x="6151626" y="726948"/>
            <a:ext cx="2660904" cy="123444"/>
          </a:xfrm>
          <a:prstGeom prst="rect">
            <a:avLst/>
          </a:prstGeom>
          <a:noFill/>
          <a:ln/>
        </p:spPr>
        <p:txBody>
          <a:bodyPr wrap="square" lIns="0" tIns="0" rIns="0" bIns="0" rtlCol="0" anchor="ctr"/>
          <a:lstStyle/>
          <a:p>
            <a:r>
              <a:rPr lang="en-US" sz="1125" b="1">
                <a:solidFill>
                  <a:srgbClr val="17365D"/>
                </a:solidFill>
              </a:rPr>
              <a:t>Final proposed policy</a:t>
            </a:r>
            <a:endParaRPr lang="en-US" sz="1125"/>
          </a:p>
        </p:txBody>
      </p:sp>
      <p:sp>
        <p:nvSpPr>
          <p:cNvPr id="14" name="Text 12"/>
          <p:cNvSpPr/>
          <p:nvPr/>
        </p:nvSpPr>
        <p:spPr>
          <a:xfrm>
            <a:off x="322326" y="973836"/>
            <a:ext cx="2633472" cy="3737610"/>
          </a:xfrm>
          <a:prstGeom prst="rect">
            <a:avLst/>
          </a:prstGeom>
          <a:noFill/>
          <a:ln/>
        </p:spPr>
        <p:txBody>
          <a:bodyPr wrap="square" lIns="572" tIns="572" rIns="572" bIns="572" rtlCol="0" anchor="t">
            <a:normAutofit/>
          </a:bodyPr>
          <a:lstStyle/>
          <a:p>
            <a:r>
              <a:rPr lang="en-US" sz="758">
                <a:solidFill>
                  <a:srgbClr val="111111"/>
                </a:solidFill>
                <a:latin typeface="Aptos" pitchFamily="34" charset="0"/>
                <a:ea typeface="Aptos" pitchFamily="34" charset="-122"/>
                <a:cs typeface="Aptos" pitchFamily="34" charset="-120"/>
              </a:rPr>
              <a:t>IV. Strategic Asset Allocation
Equity 50.00% (min 40.0 / max 60.0)
Fixed Income 48.50% (min 38.5 / max 58.5)
Cash 1.50% (min 0.0 / max 11.5)
Alternative Assets 0.00% (min 0.0 / max 10.0)
V. Strategic Considerations
The allocation represents a customized investment framework with baseline allocation percentages for each major asset class. The assets of this portfolio shall be diversified among various classes of investments, unless PNC is directed otherwise. PNC may make tactical changes from time to time.
VI. Investment Authority
STELLAR LOC 20-50-002-XXX3665 - Full / Sole Discretion
VII. Performance Measurement
Benchmarks used: Barclays U.S. Aggregate Bond, ICE BofA U.S. Treasuries - Bills (3M), Russell 3000, and MSCI ACWI ex USA All Cap Index.
VIII. Additional Comments</a:t>
            </a:r>
            <a:endParaRPr lang="en-US" sz="758"/>
          </a:p>
          <a:p>
            <a:r>
              <a:rPr lang="en-US" sz="758">
                <a:solidFill>
                  <a:srgbClr val="111111"/>
                </a:solidFill>
                <a:latin typeface="Aptos" pitchFamily="34" charset="0"/>
                <a:ea typeface="Aptos" pitchFamily="34" charset="-122"/>
                <a:cs typeface="Aptos" pitchFamily="34" charset="-120"/>
              </a:rPr>
              <a:t>No Additional Comments.</a:t>
            </a:r>
            <a:endParaRPr lang="en-US" sz="758"/>
          </a:p>
        </p:txBody>
      </p:sp>
      <p:sp>
        <p:nvSpPr>
          <p:cNvPr id="15" name="Text 13"/>
          <p:cNvSpPr/>
          <p:nvPr/>
        </p:nvSpPr>
        <p:spPr>
          <a:xfrm>
            <a:off x="3243834" y="973836"/>
            <a:ext cx="2633472" cy="123444"/>
          </a:xfrm>
          <a:prstGeom prst="rect">
            <a:avLst/>
          </a:prstGeom>
          <a:noFill/>
          <a:ln/>
        </p:spPr>
        <p:txBody>
          <a:bodyPr wrap="square" lIns="95" tIns="95" rIns="95" bIns="95" rtlCol="0" anchor="ctr">
            <a:normAutofit/>
          </a:bodyPr>
          <a:lstStyle/>
          <a:p>
            <a:r>
              <a:rPr lang="en-US" sz="765">
                <a:solidFill>
                  <a:srgbClr val="C00000"/>
                </a:solidFill>
                <a:latin typeface="Aptos" pitchFamily="34" charset="0"/>
                <a:ea typeface="Aptos" pitchFamily="34" charset="-122"/>
                <a:cs typeface="Aptos" pitchFamily="34" charset="-120"/>
              </a:rPr>
              <a:t>Equity 50.00%</a:t>
            </a:r>
            <a:endParaRPr lang="en-US" sz="765"/>
          </a:p>
        </p:txBody>
      </p:sp>
      <p:sp>
        <p:nvSpPr>
          <p:cNvPr id="16" name="Shape 14"/>
          <p:cNvSpPr/>
          <p:nvPr/>
        </p:nvSpPr>
        <p:spPr>
          <a:xfrm>
            <a:off x="3257550" y="1039262"/>
            <a:ext cx="2585466" cy="0"/>
          </a:xfrm>
          <a:prstGeom prst="line">
            <a:avLst/>
          </a:prstGeom>
          <a:noFill/>
          <a:ln w="12700">
            <a:solidFill>
              <a:srgbClr val="C00000"/>
            </a:solidFill>
            <a:prstDash val="solid"/>
          </a:ln>
        </p:spPr>
        <p:txBody>
          <a:bodyPr/>
          <a:lstStyle/>
          <a:p>
            <a:endParaRPr lang="en-US" sz="975"/>
          </a:p>
        </p:txBody>
      </p:sp>
      <p:sp>
        <p:nvSpPr>
          <p:cNvPr id="17" name="Text 15"/>
          <p:cNvSpPr/>
          <p:nvPr/>
        </p:nvSpPr>
        <p:spPr>
          <a:xfrm>
            <a:off x="3243834" y="1097280"/>
            <a:ext cx="2633472" cy="123444"/>
          </a:xfrm>
          <a:prstGeom prst="rect">
            <a:avLst/>
          </a:prstGeom>
          <a:noFill/>
          <a:ln/>
        </p:spPr>
        <p:txBody>
          <a:bodyPr wrap="square" lIns="95" tIns="95" rIns="95" bIns="95" rtlCol="0" anchor="ctr">
            <a:normAutofit/>
          </a:bodyPr>
          <a:lstStyle/>
          <a:p>
            <a:r>
              <a:rPr lang="en-US" sz="765">
                <a:solidFill>
                  <a:srgbClr val="C00000"/>
                </a:solidFill>
                <a:latin typeface="Aptos" pitchFamily="34" charset="0"/>
                <a:ea typeface="Aptos" pitchFamily="34" charset="-122"/>
                <a:cs typeface="Aptos" pitchFamily="34" charset="-120"/>
              </a:rPr>
              <a:t>Fixed Income 48.50%</a:t>
            </a:r>
            <a:endParaRPr lang="en-US" sz="765"/>
          </a:p>
        </p:txBody>
      </p:sp>
      <p:sp>
        <p:nvSpPr>
          <p:cNvPr id="18" name="Shape 16"/>
          <p:cNvSpPr/>
          <p:nvPr/>
        </p:nvSpPr>
        <p:spPr>
          <a:xfrm>
            <a:off x="3257550" y="1162706"/>
            <a:ext cx="2585466" cy="0"/>
          </a:xfrm>
          <a:prstGeom prst="line">
            <a:avLst/>
          </a:prstGeom>
          <a:noFill/>
          <a:ln w="12700">
            <a:solidFill>
              <a:srgbClr val="C00000"/>
            </a:solidFill>
            <a:prstDash val="solid"/>
          </a:ln>
        </p:spPr>
        <p:txBody>
          <a:bodyPr/>
          <a:lstStyle/>
          <a:p>
            <a:endParaRPr lang="en-US" sz="975"/>
          </a:p>
        </p:txBody>
      </p:sp>
      <p:sp>
        <p:nvSpPr>
          <p:cNvPr id="19" name="Text 17"/>
          <p:cNvSpPr/>
          <p:nvPr/>
        </p:nvSpPr>
        <p:spPr>
          <a:xfrm>
            <a:off x="3243834" y="1220724"/>
            <a:ext cx="2633472" cy="123444"/>
          </a:xfrm>
          <a:prstGeom prst="rect">
            <a:avLst/>
          </a:prstGeom>
          <a:noFill/>
          <a:ln/>
        </p:spPr>
        <p:txBody>
          <a:bodyPr wrap="square" lIns="95" tIns="95" rIns="95" bIns="95" rtlCol="0" anchor="ctr">
            <a:normAutofit/>
          </a:bodyPr>
          <a:lstStyle/>
          <a:p>
            <a:r>
              <a:rPr lang="en-US" sz="765">
                <a:solidFill>
                  <a:srgbClr val="C00000"/>
                </a:solidFill>
                <a:latin typeface="Aptos" pitchFamily="34" charset="0"/>
                <a:ea typeface="Aptos" pitchFamily="34" charset="-122"/>
                <a:cs typeface="Aptos" pitchFamily="34" charset="-120"/>
              </a:rPr>
              <a:t>Cash 1.50%</a:t>
            </a:r>
            <a:endParaRPr lang="en-US" sz="765"/>
          </a:p>
        </p:txBody>
      </p:sp>
      <p:sp>
        <p:nvSpPr>
          <p:cNvPr id="20" name="Shape 18"/>
          <p:cNvSpPr/>
          <p:nvPr/>
        </p:nvSpPr>
        <p:spPr>
          <a:xfrm>
            <a:off x="3257550" y="1286150"/>
            <a:ext cx="2585466" cy="0"/>
          </a:xfrm>
          <a:prstGeom prst="line">
            <a:avLst/>
          </a:prstGeom>
          <a:noFill/>
          <a:ln w="12700">
            <a:solidFill>
              <a:srgbClr val="C00000"/>
            </a:solidFill>
            <a:prstDash val="solid"/>
          </a:ln>
        </p:spPr>
        <p:txBody>
          <a:bodyPr/>
          <a:lstStyle/>
          <a:p>
            <a:endParaRPr lang="en-US" sz="975"/>
          </a:p>
        </p:txBody>
      </p:sp>
      <p:sp>
        <p:nvSpPr>
          <p:cNvPr id="21" name="Text 19"/>
          <p:cNvSpPr/>
          <p:nvPr/>
        </p:nvSpPr>
        <p:spPr>
          <a:xfrm>
            <a:off x="3243834" y="1344168"/>
            <a:ext cx="2633472" cy="123444"/>
          </a:xfrm>
          <a:prstGeom prst="rect">
            <a:avLst/>
          </a:prstGeom>
          <a:noFill/>
          <a:ln/>
        </p:spPr>
        <p:txBody>
          <a:bodyPr wrap="square" lIns="95" tIns="95" rIns="95" bIns="95" rtlCol="0" anchor="ctr">
            <a:normAutofit/>
          </a:bodyPr>
          <a:lstStyle/>
          <a:p>
            <a:r>
              <a:rPr lang="en-US" sz="765">
                <a:solidFill>
                  <a:srgbClr val="C00000"/>
                </a:solidFill>
                <a:latin typeface="Aptos" pitchFamily="34" charset="0"/>
                <a:ea typeface="Aptos" pitchFamily="34" charset="-122"/>
                <a:cs typeface="Aptos" pitchFamily="34" charset="-120"/>
              </a:rPr>
              <a:t>Alternative Assets 0.00%</a:t>
            </a:r>
            <a:endParaRPr lang="en-US" sz="765"/>
          </a:p>
        </p:txBody>
      </p:sp>
      <p:sp>
        <p:nvSpPr>
          <p:cNvPr id="22" name="Shape 20"/>
          <p:cNvSpPr/>
          <p:nvPr/>
        </p:nvSpPr>
        <p:spPr>
          <a:xfrm>
            <a:off x="3257550" y="1409594"/>
            <a:ext cx="2585466" cy="0"/>
          </a:xfrm>
          <a:prstGeom prst="line">
            <a:avLst/>
          </a:prstGeom>
          <a:noFill/>
          <a:ln w="12700">
            <a:solidFill>
              <a:srgbClr val="C00000"/>
            </a:solidFill>
            <a:prstDash val="solid"/>
          </a:ln>
        </p:spPr>
        <p:txBody>
          <a:bodyPr/>
          <a:lstStyle/>
          <a:p>
            <a:endParaRPr lang="en-US" sz="975"/>
          </a:p>
        </p:txBody>
      </p:sp>
      <p:sp>
        <p:nvSpPr>
          <p:cNvPr id="23" name="Text 21"/>
          <p:cNvSpPr/>
          <p:nvPr/>
        </p:nvSpPr>
        <p:spPr>
          <a:xfrm>
            <a:off x="3243834" y="1488186"/>
            <a:ext cx="2633472" cy="384048"/>
          </a:xfrm>
          <a:prstGeom prst="rect">
            <a:avLst/>
          </a:prstGeom>
          <a:noFill/>
          <a:ln/>
        </p:spPr>
        <p:txBody>
          <a:bodyPr wrap="square" lIns="95" tIns="95" rIns="95" bIns="95" rtlCol="0" anchor="t">
            <a:normAutofit fontScale="92500" lnSpcReduction="20000"/>
          </a:bodyPr>
          <a:lstStyle/>
          <a:p>
            <a:r>
              <a:rPr lang="en-US" sz="758">
                <a:solidFill>
                  <a:srgbClr val="111111"/>
                </a:solidFill>
                <a:latin typeface="Aptos" pitchFamily="34" charset="0"/>
                <a:ea typeface="Aptos" pitchFamily="34" charset="-122"/>
                <a:cs typeface="Aptos" pitchFamily="34" charset="-120"/>
              </a:rPr>
              <a:t>Target allocation: 100% JPMorgan 100% U.S. Treasury Securities Money Market Fund - I Shares (JTSXX).</a:t>
            </a:r>
            <a:endParaRPr lang="en-US" sz="758"/>
          </a:p>
          <a:p>
            <a:r>
              <a:rPr lang="en-US" sz="758">
                <a:solidFill>
                  <a:srgbClr val="111111"/>
                </a:solidFill>
                <a:latin typeface="Aptos" pitchFamily="34" charset="0"/>
                <a:ea typeface="Aptos" pitchFamily="34" charset="-122"/>
                <a:cs typeface="Aptos" pitchFamily="34" charset="-120"/>
              </a:rPr>
              <a:t>Minimum / maximum target to fund: 100% / 100%, except for temporary settlement cash.</a:t>
            </a:r>
            <a:endParaRPr lang="en-US" sz="758"/>
          </a:p>
        </p:txBody>
      </p:sp>
      <p:sp>
        <p:nvSpPr>
          <p:cNvPr id="24" name="Text 22"/>
          <p:cNvSpPr/>
          <p:nvPr/>
        </p:nvSpPr>
        <p:spPr>
          <a:xfrm>
            <a:off x="3230118" y="1971996"/>
            <a:ext cx="2633472" cy="168339"/>
          </a:xfrm>
          <a:prstGeom prst="rect">
            <a:avLst/>
          </a:prstGeom>
          <a:noFill/>
          <a:ln/>
        </p:spPr>
        <p:txBody>
          <a:bodyPr wrap="square" lIns="95" tIns="95" rIns="95" bIns="95" rtlCol="0" anchor="ctr">
            <a:normAutofit fontScale="77500" lnSpcReduction="20000"/>
          </a:bodyPr>
          <a:lstStyle/>
          <a:p>
            <a:r>
              <a:rPr lang="en-US" sz="765" strike="sngStrike">
                <a:solidFill>
                  <a:srgbClr val="C00000"/>
                </a:solidFill>
                <a:latin typeface="Aptos" pitchFamily="34" charset="0"/>
                <a:ea typeface="Aptos" pitchFamily="34" charset="-122"/>
                <a:cs typeface="Aptos" pitchFamily="34" charset="-120"/>
              </a:rPr>
              <a:t>customized investment framework with baseline allocation percentages</a:t>
            </a:r>
            <a:endParaRPr lang="en-US" sz="765" strike="sngStrike"/>
          </a:p>
        </p:txBody>
      </p:sp>
      <p:sp>
        <p:nvSpPr>
          <p:cNvPr id="26" name="Text 24"/>
          <p:cNvSpPr/>
          <p:nvPr/>
        </p:nvSpPr>
        <p:spPr>
          <a:xfrm>
            <a:off x="3219831" y="2134463"/>
            <a:ext cx="2633472" cy="123444"/>
          </a:xfrm>
          <a:prstGeom prst="rect">
            <a:avLst/>
          </a:prstGeom>
          <a:noFill/>
          <a:ln/>
        </p:spPr>
        <p:txBody>
          <a:bodyPr wrap="square" lIns="95" tIns="95" rIns="95" bIns="95" rtlCol="0" anchor="ctr">
            <a:normAutofit/>
          </a:bodyPr>
          <a:lstStyle/>
          <a:p>
            <a:r>
              <a:rPr lang="en-US" sz="765">
                <a:solidFill>
                  <a:srgbClr val="C00000"/>
                </a:solidFill>
                <a:latin typeface="Aptos" pitchFamily="34" charset="0"/>
                <a:ea typeface="Aptos" pitchFamily="34" charset="-122"/>
                <a:cs typeface="Aptos" pitchFamily="34" charset="-120"/>
              </a:rPr>
              <a:t>diversified among various classes of investments</a:t>
            </a:r>
            <a:endParaRPr lang="en-US" sz="765"/>
          </a:p>
        </p:txBody>
      </p:sp>
      <p:sp>
        <p:nvSpPr>
          <p:cNvPr id="27" name="Shape 25"/>
          <p:cNvSpPr/>
          <p:nvPr/>
        </p:nvSpPr>
        <p:spPr>
          <a:xfrm>
            <a:off x="3209544" y="2207386"/>
            <a:ext cx="2585466" cy="0"/>
          </a:xfrm>
          <a:prstGeom prst="line">
            <a:avLst/>
          </a:prstGeom>
          <a:noFill/>
          <a:ln w="12700">
            <a:solidFill>
              <a:srgbClr val="C00000"/>
            </a:solidFill>
            <a:prstDash val="solid"/>
          </a:ln>
        </p:spPr>
        <p:txBody>
          <a:bodyPr/>
          <a:lstStyle/>
          <a:p>
            <a:endParaRPr lang="en-US" sz="975"/>
          </a:p>
        </p:txBody>
      </p:sp>
      <p:sp>
        <p:nvSpPr>
          <p:cNvPr id="28" name="Text 26"/>
          <p:cNvSpPr/>
          <p:nvPr/>
        </p:nvSpPr>
        <p:spPr>
          <a:xfrm>
            <a:off x="3219831" y="2219987"/>
            <a:ext cx="2633472" cy="123444"/>
          </a:xfrm>
          <a:prstGeom prst="rect">
            <a:avLst/>
          </a:prstGeom>
          <a:noFill/>
          <a:ln/>
        </p:spPr>
        <p:txBody>
          <a:bodyPr wrap="square" lIns="95" tIns="95" rIns="95" bIns="95" rtlCol="0" anchor="ctr">
            <a:normAutofit/>
          </a:bodyPr>
          <a:lstStyle/>
          <a:p>
            <a:r>
              <a:rPr lang="en-US" sz="765">
                <a:solidFill>
                  <a:srgbClr val="C00000"/>
                </a:solidFill>
                <a:latin typeface="Aptos" pitchFamily="34" charset="0"/>
                <a:ea typeface="Aptos" pitchFamily="34" charset="-122"/>
                <a:cs typeface="Aptos" pitchFamily="34" charset="-120"/>
              </a:rPr>
              <a:t>PNC may make tactical changes from time to time.</a:t>
            </a:r>
            <a:endParaRPr lang="en-US" sz="765"/>
          </a:p>
        </p:txBody>
      </p:sp>
      <p:sp>
        <p:nvSpPr>
          <p:cNvPr id="29" name="Shape 27"/>
          <p:cNvSpPr/>
          <p:nvPr/>
        </p:nvSpPr>
        <p:spPr>
          <a:xfrm>
            <a:off x="3243834" y="2297430"/>
            <a:ext cx="2585466" cy="0"/>
          </a:xfrm>
          <a:prstGeom prst="line">
            <a:avLst/>
          </a:prstGeom>
          <a:noFill/>
          <a:ln w="12700">
            <a:solidFill>
              <a:srgbClr val="C00000"/>
            </a:solidFill>
            <a:prstDash val="solid"/>
          </a:ln>
        </p:spPr>
        <p:txBody>
          <a:bodyPr/>
          <a:lstStyle/>
          <a:p>
            <a:endParaRPr lang="en-US" sz="975"/>
          </a:p>
        </p:txBody>
      </p:sp>
      <p:sp>
        <p:nvSpPr>
          <p:cNvPr id="30" name="Text 28"/>
          <p:cNvSpPr/>
          <p:nvPr/>
        </p:nvSpPr>
        <p:spPr>
          <a:xfrm>
            <a:off x="3243834" y="2357459"/>
            <a:ext cx="2633472" cy="288036"/>
          </a:xfrm>
          <a:prstGeom prst="rect">
            <a:avLst/>
          </a:prstGeom>
          <a:noFill/>
          <a:ln/>
        </p:spPr>
        <p:txBody>
          <a:bodyPr wrap="square" lIns="95" tIns="95" rIns="95" bIns="95" rtlCol="0" anchor="t">
            <a:normAutofit fontScale="92500" lnSpcReduction="20000"/>
          </a:bodyPr>
          <a:lstStyle/>
          <a:p>
            <a:r>
              <a:rPr lang="en-US" sz="758">
                <a:solidFill>
                  <a:srgbClr val="111111"/>
                </a:solidFill>
                <a:latin typeface="Aptos" pitchFamily="34" charset="0"/>
                <a:ea typeface="Aptos" pitchFamily="34" charset="-122"/>
                <a:cs typeface="Aptos" pitchFamily="34" charset="-120"/>
              </a:rPr>
              <a:t>This is a treasury-only liquidity vehicle, not a diversified growth portfolio. No tactical asset allocation among equities, broad fixed income, cash and alternatives is contemplated under this IPS.</a:t>
            </a:r>
            <a:endParaRPr lang="en-US" sz="758"/>
          </a:p>
        </p:txBody>
      </p:sp>
      <p:sp>
        <p:nvSpPr>
          <p:cNvPr id="31" name="Text 29"/>
          <p:cNvSpPr/>
          <p:nvPr/>
        </p:nvSpPr>
        <p:spPr>
          <a:xfrm>
            <a:off x="3243834" y="2784348"/>
            <a:ext cx="2633472" cy="123444"/>
          </a:xfrm>
          <a:prstGeom prst="rect">
            <a:avLst/>
          </a:prstGeom>
          <a:noFill/>
          <a:ln/>
        </p:spPr>
        <p:txBody>
          <a:bodyPr wrap="square" lIns="95" tIns="95" rIns="95" bIns="95" rtlCol="0" anchor="ctr">
            <a:normAutofit/>
          </a:bodyPr>
          <a:lstStyle/>
          <a:p>
            <a:r>
              <a:rPr lang="en-US" sz="765">
                <a:solidFill>
                  <a:srgbClr val="C00000"/>
                </a:solidFill>
                <a:latin typeface="Aptos" pitchFamily="34" charset="0"/>
                <a:ea typeface="Aptos" pitchFamily="34" charset="-122"/>
                <a:cs typeface="Aptos" pitchFamily="34" charset="-120"/>
              </a:rPr>
              <a:t>STELLAR LOC 20-50-002-XXX3665 - Full / Sole Discretion</a:t>
            </a:r>
            <a:endParaRPr lang="en-US" sz="765"/>
          </a:p>
        </p:txBody>
      </p:sp>
      <p:sp>
        <p:nvSpPr>
          <p:cNvPr id="32" name="Shape 30"/>
          <p:cNvSpPr/>
          <p:nvPr/>
        </p:nvSpPr>
        <p:spPr>
          <a:xfrm>
            <a:off x="3267837" y="2842641"/>
            <a:ext cx="2585466" cy="0"/>
          </a:xfrm>
          <a:prstGeom prst="line">
            <a:avLst/>
          </a:prstGeom>
          <a:noFill/>
          <a:ln w="12700">
            <a:solidFill>
              <a:srgbClr val="C00000"/>
            </a:solidFill>
            <a:prstDash val="solid"/>
          </a:ln>
        </p:spPr>
        <p:txBody>
          <a:bodyPr/>
          <a:lstStyle/>
          <a:p>
            <a:endParaRPr lang="en-US" sz="975"/>
          </a:p>
        </p:txBody>
      </p:sp>
      <p:sp>
        <p:nvSpPr>
          <p:cNvPr id="33" name="Text 31"/>
          <p:cNvSpPr/>
          <p:nvPr/>
        </p:nvSpPr>
        <p:spPr>
          <a:xfrm>
            <a:off x="3260979" y="2896349"/>
            <a:ext cx="2633472" cy="288036"/>
          </a:xfrm>
          <a:prstGeom prst="rect">
            <a:avLst/>
          </a:prstGeom>
          <a:noFill/>
          <a:ln/>
        </p:spPr>
        <p:txBody>
          <a:bodyPr wrap="square" lIns="95" tIns="95" rIns="95" bIns="95" rtlCol="0" anchor="t">
            <a:normAutofit fontScale="92500" lnSpcReduction="20000"/>
          </a:bodyPr>
          <a:lstStyle/>
          <a:p>
            <a:r>
              <a:rPr lang="en-US" sz="758">
                <a:solidFill>
                  <a:srgbClr val="111111"/>
                </a:solidFill>
                <a:latin typeface="Aptos" pitchFamily="34" charset="0"/>
                <a:ea typeface="Aptos" pitchFamily="34" charset="-122"/>
                <a:cs typeface="Aptos" pitchFamily="34" charset="-120"/>
              </a:rPr>
              <a:t>The Finance Committee and authorized management shall oversee the account in accordance with approved banking and custody authorities.</a:t>
            </a:r>
            <a:endParaRPr lang="en-US" sz="758"/>
          </a:p>
        </p:txBody>
      </p:sp>
      <p:sp>
        <p:nvSpPr>
          <p:cNvPr id="34" name="Text 32"/>
          <p:cNvSpPr/>
          <p:nvPr/>
        </p:nvSpPr>
        <p:spPr>
          <a:xfrm>
            <a:off x="3260979" y="3296838"/>
            <a:ext cx="2633472" cy="123444"/>
          </a:xfrm>
          <a:prstGeom prst="rect">
            <a:avLst/>
          </a:prstGeom>
          <a:noFill/>
          <a:ln/>
        </p:spPr>
        <p:txBody>
          <a:bodyPr wrap="square" lIns="95" tIns="95" rIns="95" bIns="95" rtlCol="0" anchor="ctr">
            <a:normAutofit/>
          </a:bodyPr>
          <a:lstStyle/>
          <a:p>
            <a:r>
              <a:rPr lang="en-US" sz="765" i="1" strike="sngStrike">
                <a:solidFill>
                  <a:srgbClr val="C00000"/>
                </a:solidFill>
                <a:latin typeface="Aptos" pitchFamily="34" charset="0"/>
                <a:ea typeface="Aptos" pitchFamily="34" charset="-122"/>
                <a:cs typeface="Aptos" pitchFamily="34" charset="-120"/>
              </a:rPr>
              <a:t>Barclays U.S. Aggregate Bond</a:t>
            </a:r>
            <a:endParaRPr lang="en-US" sz="765" i="1" strike="sngStrike"/>
          </a:p>
        </p:txBody>
      </p:sp>
      <p:sp>
        <p:nvSpPr>
          <p:cNvPr id="36" name="Text 34"/>
          <p:cNvSpPr/>
          <p:nvPr/>
        </p:nvSpPr>
        <p:spPr>
          <a:xfrm>
            <a:off x="3255149" y="3469040"/>
            <a:ext cx="2633472" cy="123444"/>
          </a:xfrm>
          <a:prstGeom prst="rect">
            <a:avLst/>
          </a:prstGeom>
          <a:noFill/>
          <a:ln/>
        </p:spPr>
        <p:txBody>
          <a:bodyPr wrap="square" lIns="95" tIns="95" rIns="95" bIns="95" rtlCol="0" anchor="ctr">
            <a:normAutofit/>
          </a:bodyPr>
          <a:lstStyle/>
          <a:p>
            <a:r>
              <a:rPr lang="en-US" sz="765" strike="sngStrike">
                <a:solidFill>
                  <a:srgbClr val="C00000"/>
                </a:solidFill>
                <a:latin typeface="Aptos" pitchFamily="34" charset="0"/>
                <a:ea typeface="Aptos" pitchFamily="34" charset="-122"/>
                <a:cs typeface="Aptos" pitchFamily="34" charset="-120"/>
              </a:rPr>
              <a:t>ICE BofA U.S. Treasuries - Bills (3M)</a:t>
            </a:r>
            <a:endParaRPr lang="en-US" sz="765" strike="sngStrike"/>
          </a:p>
        </p:txBody>
      </p:sp>
      <p:sp>
        <p:nvSpPr>
          <p:cNvPr id="38" name="Text 36"/>
          <p:cNvSpPr/>
          <p:nvPr/>
        </p:nvSpPr>
        <p:spPr>
          <a:xfrm>
            <a:off x="3243834" y="3605448"/>
            <a:ext cx="2633472" cy="123444"/>
          </a:xfrm>
          <a:prstGeom prst="rect">
            <a:avLst/>
          </a:prstGeom>
          <a:noFill/>
          <a:ln/>
        </p:spPr>
        <p:txBody>
          <a:bodyPr wrap="square" lIns="95" tIns="95" rIns="95" bIns="95" rtlCol="0" anchor="ctr">
            <a:normAutofit/>
          </a:bodyPr>
          <a:lstStyle/>
          <a:p>
            <a:r>
              <a:rPr lang="en-US" sz="765" strike="sngStrike">
                <a:solidFill>
                  <a:srgbClr val="C00000"/>
                </a:solidFill>
                <a:latin typeface="Aptos" pitchFamily="34" charset="0"/>
                <a:ea typeface="Aptos" pitchFamily="34" charset="-122"/>
                <a:cs typeface="Aptos" pitchFamily="34" charset="-120"/>
              </a:rPr>
              <a:t>Russell 3000</a:t>
            </a:r>
            <a:endParaRPr lang="en-US" sz="765" strike="sngStrike"/>
          </a:p>
        </p:txBody>
      </p:sp>
      <p:sp>
        <p:nvSpPr>
          <p:cNvPr id="40" name="Text 38"/>
          <p:cNvSpPr/>
          <p:nvPr/>
        </p:nvSpPr>
        <p:spPr>
          <a:xfrm>
            <a:off x="3243834" y="3702965"/>
            <a:ext cx="2633472" cy="123444"/>
          </a:xfrm>
          <a:prstGeom prst="rect">
            <a:avLst/>
          </a:prstGeom>
          <a:noFill/>
          <a:ln/>
        </p:spPr>
        <p:txBody>
          <a:bodyPr wrap="square" lIns="95" tIns="95" rIns="95" bIns="95" rtlCol="0" anchor="ctr">
            <a:normAutofit/>
          </a:bodyPr>
          <a:lstStyle/>
          <a:p>
            <a:r>
              <a:rPr lang="en-US" sz="765" strike="sngStrike">
                <a:solidFill>
                  <a:srgbClr val="C00000"/>
                </a:solidFill>
                <a:latin typeface="Aptos" pitchFamily="34" charset="0"/>
                <a:ea typeface="Aptos" pitchFamily="34" charset="-122"/>
                <a:cs typeface="Aptos" pitchFamily="34" charset="-120"/>
              </a:rPr>
              <a:t>MSCI ACWI ex USA All Cap Index</a:t>
            </a:r>
            <a:endParaRPr lang="en-US" sz="765" strike="sngStrike"/>
          </a:p>
        </p:txBody>
      </p:sp>
      <p:sp>
        <p:nvSpPr>
          <p:cNvPr id="42" name="Text 40"/>
          <p:cNvSpPr/>
          <p:nvPr/>
        </p:nvSpPr>
        <p:spPr>
          <a:xfrm>
            <a:off x="3230118" y="3914512"/>
            <a:ext cx="2633472" cy="442163"/>
          </a:xfrm>
          <a:prstGeom prst="rect">
            <a:avLst/>
          </a:prstGeom>
          <a:noFill/>
          <a:ln/>
        </p:spPr>
        <p:txBody>
          <a:bodyPr wrap="square" lIns="95" tIns="95" rIns="95" bIns="95" rtlCol="0" anchor="t">
            <a:normAutofit lnSpcReduction="10000"/>
          </a:bodyPr>
          <a:lstStyle/>
          <a:p>
            <a:r>
              <a:rPr lang="en-US" sz="758">
                <a:solidFill>
                  <a:srgbClr val="111111"/>
                </a:solidFill>
                <a:latin typeface="Aptos" pitchFamily="34" charset="0"/>
                <a:ea typeface="Aptos" pitchFamily="34" charset="-122"/>
                <a:cs typeface="Aptos" pitchFamily="34" charset="-120"/>
              </a:rPr>
              <a:t>Success will be evaluated by maintaining liquidity, preserving principal and generating current income consistent with the fund strategy. Reference measures may include the fund's 7-day SEC yield, daily liquidity and weekly liquidity.</a:t>
            </a:r>
            <a:endParaRPr lang="en-US" sz="758"/>
          </a:p>
        </p:txBody>
      </p:sp>
      <p:sp>
        <p:nvSpPr>
          <p:cNvPr id="43" name="Text 41"/>
          <p:cNvSpPr/>
          <p:nvPr/>
        </p:nvSpPr>
        <p:spPr>
          <a:xfrm>
            <a:off x="3243834" y="4005072"/>
            <a:ext cx="2633472" cy="123444"/>
          </a:xfrm>
          <a:prstGeom prst="rect">
            <a:avLst/>
          </a:prstGeom>
          <a:noFill/>
          <a:ln/>
        </p:spPr>
        <p:txBody>
          <a:bodyPr wrap="square" lIns="95" tIns="95" rIns="95" bIns="95" rtlCol="0" anchor="ctr">
            <a:normAutofit/>
          </a:bodyPr>
          <a:lstStyle/>
          <a:p>
            <a:endParaRPr lang="en-US" sz="765"/>
          </a:p>
        </p:txBody>
      </p:sp>
      <p:sp>
        <p:nvSpPr>
          <p:cNvPr id="45" name="Text 43"/>
          <p:cNvSpPr/>
          <p:nvPr/>
        </p:nvSpPr>
        <p:spPr>
          <a:xfrm>
            <a:off x="3209544" y="4438970"/>
            <a:ext cx="2633472" cy="288036"/>
          </a:xfrm>
          <a:prstGeom prst="rect">
            <a:avLst/>
          </a:prstGeom>
          <a:noFill/>
          <a:ln/>
        </p:spPr>
        <p:txBody>
          <a:bodyPr wrap="square" lIns="95" tIns="95" rIns="95" bIns="95" rtlCol="0" anchor="t">
            <a:normAutofit/>
          </a:bodyPr>
          <a:lstStyle/>
          <a:p>
            <a:r>
              <a:rPr lang="en-US" sz="758">
                <a:solidFill>
                  <a:srgbClr val="111111"/>
                </a:solidFill>
                <a:latin typeface="Aptos" pitchFamily="34" charset="0"/>
                <a:ea typeface="Aptos" pitchFamily="34" charset="-122"/>
                <a:cs typeface="Aptos" pitchFamily="34" charset="-120"/>
              </a:rPr>
              <a:t>This account is intended to serve as a cash management and collateral reserve vehicle.</a:t>
            </a:r>
            <a:endParaRPr lang="en-US" sz="758"/>
          </a:p>
        </p:txBody>
      </p:sp>
      <p:sp>
        <p:nvSpPr>
          <p:cNvPr id="46" name="Text 44"/>
          <p:cNvSpPr/>
          <p:nvPr/>
        </p:nvSpPr>
        <p:spPr>
          <a:xfrm>
            <a:off x="6165342" y="973836"/>
            <a:ext cx="2633472" cy="3737610"/>
          </a:xfrm>
          <a:prstGeom prst="rect">
            <a:avLst/>
          </a:prstGeom>
          <a:noFill/>
          <a:ln/>
        </p:spPr>
        <p:txBody>
          <a:bodyPr wrap="square" lIns="572" tIns="572" rIns="572" bIns="572" rtlCol="0" anchor="t">
            <a:normAutofit/>
          </a:bodyPr>
          <a:lstStyle/>
          <a:p>
            <a:r>
              <a:rPr lang="en-US" sz="761">
                <a:solidFill>
                  <a:srgbClr val="111111"/>
                </a:solidFill>
                <a:latin typeface="Aptos" pitchFamily="34" charset="0"/>
                <a:ea typeface="Aptos" pitchFamily="34" charset="-122"/>
                <a:cs typeface="Aptos" pitchFamily="34" charset="-120"/>
              </a:rPr>
              <a:t>IV. Strategic Allocation
Target allocation: 100% JPMorgan 100% U.S. Treasury Securities Money Market Fund - I Shares (JTSXX).
Minimum / maximum target to fund: 100% / 100%, except for temporary settlement cash.
V. Strategic Considerations
This is a treasury-only liquidity vehicle, not a diversified growth portfolio. No tactical asset allocation among equities, broad fixed income, cash and alternatives is contemplated under this IPS.
VI. Investment Authority
The Finance Committee and authorized management shall oversee the account in accordance with approved banking and custody authorities.
VII. Performance Measurement
Success will be evaluated by maintaining liquidity, preserving principal and generating current income consistent with the fund strategy. Reference measures may include the fund's 7-day SEC yield, daily liquidity and weekly liquidity.
VIII. Additional Comments</a:t>
            </a:r>
            <a:endParaRPr lang="en-US" sz="761"/>
          </a:p>
          <a:p>
            <a:r>
              <a:rPr lang="en-US" sz="761">
                <a:solidFill>
                  <a:srgbClr val="111111"/>
                </a:solidFill>
                <a:latin typeface="Aptos" pitchFamily="34" charset="0"/>
                <a:ea typeface="Aptos" pitchFamily="34" charset="-122"/>
                <a:cs typeface="Aptos" pitchFamily="34" charset="-120"/>
              </a:rPr>
              <a:t>This account is intended to serve as a cash management and collateral reserve vehicle.</a:t>
            </a:r>
            <a:endParaRPr lang="en-US" sz="761"/>
          </a:p>
        </p:txBody>
      </p:sp>
      <p:sp>
        <p:nvSpPr>
          <p:cNvPr id="47" name="Text 45"/>
          <p:cNvSpPr/>
          <p:nvPr/>
        </p:nvSpPr>
        <p:spPr>
          <a:xfrm>
            <a:off x="274320" y="4882896"/>
            <a:ext cx="8606790" cy="96012"/>
          </a:xfrm>
          <a:prstGeom prst="rect">
            <a:avLst/>
          </a:prstGeom>
          <a:noFill/>
          <a:ln/>
        </p:spPr>
        <p:txBody>
          <a:bodyPr wrap="square" lIns="0" tIns="0" rIns="0" bIns="0" rtlCol="0" anchor="ctr"/>
          <a:lstStyle/>
          <a:p>
            <a:r>
              <a:rPr lang="en-US" sz="600" i="1">
                <a:solidFill>
                  <a:srgbClr val="666666"/>
                </a:solidFill>
              </a:rPr>
              <a:t>Draft prepared from the uploaded PNC investment policy and official JPMorgan fund materials for Finance Committee discussion.</a:t>
            </a:r>
            <a:endParaRPr lang="en-US" sz="6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 y="0"/>
            <a:ext cx="9143771" cy="514350"/>
          </a:xfrm>
          <a:prstGeom prst="rect">
            <a:avLst/>
          </a:prstGeom>
          <a:solidFill>
            <a:schemeClr val="accent1"/>
          </a:solidFill>
          <a:ln w="12700">
            <a:solidFill>
              <a:srgbClr val="17365D"/>
            </a:solidFill>
            <a:prstDash val="solid"/>
          </a:ln>
        </p:spPr>
        <p:txBody>
          <a:bodyPr/>
          <a:lstStyle/>
          <a:p>
            <a:endParaRPr lang="en-US" sz="975"/>
          </a:p>
        </p:txBody>
      </p:sp>
      <p:sp>
        <p:nvSpPr>
          <p:cNvPr id="3" name="Text 1"/>
          <p:cNvSpPr/>
          <p:nvPr/>
        </p:nvSpPr>
        <p:spPr>
          <a:xfrm>
            <a:off x="240030" y="109728"/>
            <a:ext cx="6035040" cy="150876"/>
          </a:xfrm>
          <a:prstGeom prst="rect">
            <a:avLst/>
          </a:prstGeom>
          <a:noFill/>
          <a:ln/>
        </p:spPr>
        <p:txBody>
          <a:bodyPr wrap="square" lIns="0" tIns="0" rIns="0" bIns="0" rtlCol="0" anchor="ctr"/>
          <a:lstStyle/>
          <a:p>
            <a:r>
              <a:rPr lang="en-US" sz="1800" b="1">
                <a:solidFill>
                  <a:srgbClr val="FFFFFF"/>
                </a:solidFill>
                <a:latin typeface="Aptos" pitchFamily="34" charset="0"/>
                <a:ea typeface="Aptos" pitchFamily="34" charset="-122"/>
                <a:cs typeface="Aptos" pitchFamily="34" charset="-120"/>
              </a:rPr>
              <a:t>Section IX - Governance, Approval, and Reference Disclosure</a:t>
            </a:r>
            <a:endParaRPr lang="en-US" sz="1800"/>
          </a:p>
        </p:txBody>
      </p:sp>
      <p:sp>
        <p:nvSpPr>
          <p:cNvPr id="4" name="Text 2"/>
          <p:cNvSpPr/>
          <p:nvPr/>
        </p:nvSpPr>
        <p:spPr>
          <a:xfrm>
            <a:off x="6309360" y="137160"/>
            <a:ext cx="2537460" cy="123444"/>
          </a:xfrm>
          <a:prstGeom prst="rect">
            <a:avLst/>
          </a:prstGeom>
          <a:noFill/>
          <a:ln/>
        </p:spPr>
        <p:txBody>
          <a:bodyPr wrap="square" lIns="0" tIns="0" rIns="0" bIns="0" rtlCol="0" anchor="ctr"/>
          <a:lstStyle/>
          <a:p>
            <a:pPr algn="r"/>
            <a:r>
              <a:rPr lang="en-US" sz="750">
                <a:solidFill>
                  <a:srgbClr val="E8EEF7"/>
                </a:solidFill>
              </a:rPr>
              <a:t>Finance Committee draft | Slide 4 of 4</a:t>
            </a:r>
            <a:endParaRPr lang="en-US" sz="750"/>
          </a:p>
        </p:txBody>
      </p:sp>
      <p:sp>
        <p:nvSpPr>
          <p:cNvPr id="5" name="Shape 3"/>
          <p:cNvSpPr/>
          <p:nvPr/>
        </p:nvSpPr>
        <p:spPr>
          <a:xfrm>
            <a:off x="240030" y="651510"/>
            <a:ext cx="2798064" cy="4149090"/>
          </a:xfrm>
          <a:prstGeom prst="roundRect">
            <a:avLst>
              <a:gd name="adj" fmla="val 1471"/>
            </a:avLst>
          </a:prstGeom>
          <a:solidFill>
            <a:srgbClr val="F7F9FC"/>
          </a:solidFill>
          <a:ln w="12700">
            <a:solidFill>
              <a:srgbClr val="B8C4D6"/>
            </a:solidFill>
            <a:prstDash val="solid"/>
          </a:ln>
        </p:spPr>
        <p:txBody>
          <a:bodyPr/>
          <a:lstStyle/>
          <a:p>
            <a:endParaRPr lang="en-US" sz="975"/>
          </a:p>
        </p:txBody>
      </p:sp>
      <p:sp>
        <p:nvSpPr>
          <p:cNvPr id="6" name="Shape 4"/>
          <p:cNvSpPr/>
          <p:nvPr/>
        </p:nvSpPr>
        <p:spPr>
          <a:xfrm>
            <a:off x="240030" y="651510"/>
            <a:ext cx="2798064" cy="288036"/>
          </a:xfrm>
          <a:prstGeom prst="rect">
            <a:avLst/>
          </a:prstGeom>
          <a:solidFill>
            <a:srgbClr val="EAF0F8"/>
          </a:solidFill>
          <a:ln w="12700">
            <a:solidFill>
              <a:srgbClr val="B8C4D6"/>
            </a:solidFill>
            <a:prstDash val="solid"/>
          </a:ln>
        </p:spPr>
        <p:txBody>
          <a:bodyPr/>
          <a:lstStyle/>
          <a:p>
            <a:endParaRPr lang="en-US" sz="975"/>
          </a:p>
        </p:txBody>
      </p:sp>
      <p:sp>
        <p:nvSpPr>
          <p:cNvPr id="7" name="Text 5"/>
          <p:cNvSpPr/>
          <p:nvPr/>
        </p:nvSpPr>
        <p:spPr>
          <a:xfrm>
            <a:off x="308610" y="726948"/>
            <a:ext cx="2660904" cy="123444"/>
          </a:xfrm>
          <a:prstGeom prst="rect">
            <a:avLst/>
          </a:prstGeom>
          <a:noFill/>
          <a:ln/>
        </p:spPr>
        <p:txBody>
          <a:bodyPr wrap="square" lIns="0" tIns="0" rIns="0" bIns="0" rtlCol="0" anchor="ctr"/>
          <a:lstStyle/>
          <a:p>
            <a:r>
              <a:rPr lang="en-US" sz="1125" b="1">
                <a:solidFill>
                  <a:srgbClr val="17365D"/>
                </a:solidFill>
              </a:rPr>
              <a:t>Original policy</a:t>
            </a:r>
            <a:endParaRPr lang="en-US" sz="1125"/>
          </a:p>
        </p:txBody>
      </p:sp>
      <p:sp>
        <p:nvSpPr>
          <p:cNvPr id="8" name="Shape 6"/>
          <p:cNvSpPr/>
          <p:nvPr/>
        </p:nvSpPr>
        <p:spPr>
          <a:xfrm>
            <a:off x="3223821" y="692658"/>
            <a:ext cx="2798064" cy="4149090"/>
          </a:xfrm>
          <a:prstGeom prst="roundRect">
            <a:avLst>
              <a:gd name="adj" fmla="val 1471"/>
            </a:avLst>
          </a:prstGeom>
          <a:solidFill>
            <a:srgbClr val="F7F9FC"/>
          </a:solidFill>
          <a:ln w="12700">
            <a:solidFill>
              <a:srgbClr val="B8C4D6"/>
            </a:solidFill>
            <a:prstDash val="solid"/>
          </a:ln>
        </p:spPr>
        <p:txBody>
          <a:bodyPr/>
          <a:lstStyle/>
          <a:p>
            <a:endParaRPr lang="en-US" sz="975"/>
          </a:p>
        </p:txBody>
      </p:sp>
      <p:sp>
        <p:nvSpPr>
          <p:cNvPr id="9" name="Shape 7"/>
          <p:cNvSpPr/>
          <p:nvPr/>
        </p:nvSpPr>
        <p:spPr>
          <a:xfrm>
            <a:off x="3161538" y="651510"/>
            <a:ext cx="2798064" cy="288036"/>
          </a:xfrm>
          <a:prstGeom prst="rect">
            <a:avLst/>
          </a:prstGeom>
          <a:solidFill>
            <a:srgbClr val="FBE5E5"/>
          </a:solidFill>
          <a:ln w="12700">
            <a:solidFill>
              <a:srgbClr val="B8C4D6"/>
            </a:solidFill>
            <a:prstDash val="solid"/>
          </a:ln>
        </p:spPr>
        <p:txBody>
          <a:bodyPr/>
          <a:lstStyle/>
          <a:p>
            <a:endParaRPr lang="en-US" sz="975"/>
          </a:p>
        </p:txBody>
      </p:sp>
      <p:sp>
        <p:nvSpPr>
          <p:cNvPr id="10" name="Text 8"/>
          <p:cNvSpPr/>
          <p:nvPr/>
        </p:nvSpPr>
        <p:spPr>
          <a:xfrm>
            <a:off x="3230118" y="726948"/>
            <a:ext cx="2660904" cy="123444"/>
          </a:xfrm>
          <a:prstGeom prst="rect">
            <a:avLst/>
          </a:prstGeom>
          <a:noFill/>
          <a:ln/>
        </p:spPr>
        <p:txBody>
          <a:bodyPr wrap="square" lIns="0" tIns="0" rIns="0" bIns="0" rtlCol="0" anchor="ctr"/>
          <a:lstStyle/>
          <a:p>
            <a:r>
              <a:rPr lang="en-US" sz="1125" b="1">
                <a:solidFill>
                  <a:srgbClr val="17365D"/>
                </a:solidFill>
              </a:rPr>
              <a:t>Removed language / replacement</a:t>
            </a:r>
            <a:endParaRPr lang="en-US" sz="1125"/>
          </a:p>
        </p:txBody>
      </p:sp>
      <p:sp>
        <p:nvSpPr>
          <p:cNvPr id="11" name="Shape 9"/>
          <p:cNvSpPr/>
          <p:nvPr/>
        </p:nvSpPr>
        <p:spPr>
          <a:xfrm>
            <a:off x="6061911" y="651510"/>
            <a:ext cx="2798064" cy="4149090"/>
          </a:xfrm>
          <a:prstGeom prst="roundRect">
            <a:avLst>
              <a:gd name="adj" fmla="val 1471"/>
            </a:avLst>
          </a:prstGeom>
          <a:solidFill>
            <a:srgbClr val="F7F9FC"/>
          </a:solidFill>
          <a:ln w="12700">
            <a:solidFill>
              <a:srgbClr val="B8C4D6"/>
            </a:solidFill>
            <a:prstDash val="solid"/>
          </a:ln>
        </p:spPr>
        <p:txBody>
          <a:bodyPr/>
          <a:lstStyle/>
          <a:p>
            <a:endParaRPr lang="en-US" sz="975"/>
          </a:p>
        </p:txBody>
      </p:sp>
      <p:sp>
        <p:nvSpPr>
          <p:cNvPr id="12" name="Shape 10"/>
          <p:cNvSpPr/>
          <p:nvPr/>
        </p:nvSpPr>
        <p:spPr>
          <a:xfrm>
            <a:off x="6083046" y="651510"/>
            <a:ext cx="2798064" cy="288036"/>
          </a:xfrm>
          <a:prstGeom prst="rect">
            <a:avLst/>
          </a:prstGeom>
          <a:solidFill>
            <a:srgbClr val="EAF0F8"/>
          </a:solidFill>
          <a:ln w="12700">
            <a:solidFill>
              <a:srgbClr val="B8C4D6"/>
            </a:solidFill>
            <a:prstDash val="solid"/>
          </a:ln>
        </p:spPr>
        <p:txBody>
          <a:bodyPr/>
          <a:lstStyle/>
          <a:p>
            <a:endParaRPr lang="en-US" sz="975"/>
          </a:p>
        </p:txBody>
      </p:sp>
      <p:sp>
        <p:nvSpPr>
          <p:cNvPr id="13" name="Text 11"/>
          <p:cNvSpPr/>
          <p:nvPr/>
        </p:nvSpPr>
        <p:spPr>
          <a:xfrm>
            <a:off x="6151626" y="726948"/>
            <a:ext cx="2660904" cy="123444"/>
          </a:xfrm>
          <a:prstGeom prst="rect">
            <a:avLst/>
          </a:prstGeom>
          <a:noFill/>
          <a:ln/>
        </p:spPr>
        <p:txBody>
          <a:bodyPr wrap="square" lIns="0" tIns="0" rIns="0" bIns="0" rtlCol="0" anchor="ctr"/>
          <a:lstStyle/>
          <a:p>
            <a:r>
              <a:rPr lang="en-US" sz="1125" b="1">
                <a:solidFill>
                  <a:srgbClr val="17365D"/>
                </a:solidFill>
              </a:rPr>
              <a:t>Final proposed policy</a:t>
            </a:r>
            <a:endParaRPr lang="en-US" sz="1125"/>
          </a:p>
        </p:txBody>
      </p:sp>
      <p:sp>
        <p:nvSpPr>
          <p:cNvPr id="14" name="Text 12"/>
          <p:cNvSpPr/>
          <p:nvPr/>
        </p:nvSpPr>
        <p:spPr>
          <a:xfrm>
            <a:off x="322326" y="973836"/>
            <a:ext cx="2633472" cy="3737610"/>
          </a:xfrm>
          <a:prstGeom prst="rect">
            <a:avLst/>
          </a:prstGeom>
          <a:noFill/>
          <a:ln/>
        </p:spPr>
        <p:txBody>
          <a:bodyPr wrap="square" lIns="572" tIns="572" rIns="572" bIns="572" rtlCol="0" anchor="t">
            <a:normAutofit/>
          </a:bodyPr>
          <a:lstStyle/>
          <a:p>
            <a:r>
              <a:rPr lang="en-US" sz="758">
                <a:solidFill>
                  <a:srgbClr val="111111"/>
                </a:solidFill>
                <a:latin typeface="Aptos" pitchFamily="34" charset="0"/>
                <a:ea typeface="Aptos" pitchFamily="34" charset="-122"/>
                <a:cs typeface="Aptos" pitchFamily="34" charset="-120"/>
              </a:rPr>
              <a:t>IX. Signator's Role
As financial circumstances, goals, investment objectives and preferences change, it is important that you communicate those changes to us so that appropriate adjustments can be made in the portfolio.
The IPS applies to all of the accounts that constitute the Portfolio in the aggregate. PNC may manage each account to its own investment objective as long as all accounts in the aggregate comply with this IPS.
Each of PNC and the Signator is signing this IPS in the capacity defined by the governing instrument for each account listed in this IPS.
Approval page includes signature blocks for My Florida Regional MLS and PNC Bank, National Association, followed by PNC legal / marketing disclosures.</a:t>
            </a:r>
            <a:endParaRPr lang="en-US" sz="758"/>
          </a:p>
        </p:txBody>
      </p:sp>
      <p:sp>
        <p:nvSpPr>
          <p:cNvPr id="15" name="Text 13"/>
          <p:cNvSpPr/>
          <p:nvPr/>
        </p:nvSpPr>
        <p:spPr>
          <a:xfrm>
            <a:off x="3230118" y="968280"/>
            <a:ext cx="2633472" cy="239805"/>
          </a:xfrm>
          <a:prstGeom prst="rect">
            <a:avLst/>
          </a:prstGeom>
          <a:noFill/>
          <a:ln/>
        </p:spPr>
        <p:txBody>
          <a:bodyPr wrap="square" lIns="95" tIns="95" rIns="95" bIns="95" rtlCol="0" anchor="ctr">
            <a:normAutofit/>
          </a:bodyPr>
          <a:lstStyle/>
          <a:p>
            <a:r>
              <a:rPr lang="en-US" sz="765" strike="sngStrike">
                <a:solidFill>
                  <a:srgbClr val="C00000"/>
                </a:solidFill>
                <a:latin typeface="Aptos" pitchFamily="34" charset="0"/>
                <a:ea typeface="Aptos" pitchFamily="34" charset="-122"/>
                <a:cs typeface="Aptos" pitchFamily="34" charset="-120"/>
              </a:rPr>
              <a:t>communicate those changes to us so that appropriate adjustments can be made in the portfolio.</a:t>
            </a:r>
            <a:endParaRPr lang="en-US" sz="765" strike="sngStrike"/>
          </a:p>
        </p:txBody>
      </p:sp>
      <p:sp>
        <p:nvSpPr>
          <p:cNvPr id="17" name="Text 15"/>
          <p:cNvSpPr/>
          <p:nvPr/>
        </p:nvSpPr>
        <p:spPr>
          <a:xfrm>
            <a:off x="3238098" y="1224427"/>
            <a:ext cx="2633472" cy="395138"/>
          </a:xfrm>
          <a:prstGeom prst="rect">
            <a:avLst/>
          </a:prstGeom>
          <a:noFill/>
          <a:ln/>
        </p:spPr>
        <p:txBody>
          <a:bodyPr wrap="square" lIns="95" tIns="95" rIns="95" bIns="95" rtlCol="0" anchor="t">
            <a:normAutofit/>
          </a:bodyPr>
          <a:lstStyle/>
          <a:p>
            <a:r>
              <a:rPr lang="en-US" sz="758">
                <a:solidFill>
                  <a:srgbClr val="111111"/>
                </a:solidFill>
                <a:latin typeface="Aptos" pitchFamily="34" charset="0"/>
                <a:ea typeface="Aptos" pitchFamily="34" charset="-122"/>
                <a:cs typeface="Aptos" pitchFamily="34" charset="-120"/>
              </a:rPr>
              <a:t>As financial circumstances, liquidity needs and operating requirements change, the Finance Committee should review this IPS and authorize revisions when appropriate.</a:t>
            </a:r>
            <a:endParaRPr lang="en-US" sz="758"/>
          </a:p>
        </p:txBody>
      </p:sp>
      <p:sp>
        <p:nvSpPr>
          <p:cNvPr id="18" name="Text 16"/>
          <p:cNvSpPr/>
          <p:nvPr/>
        </p:nvSpPr>
        <p:spPr>
          <a:xfrm>
            <a:off x="3326130" y="1594179"/>
            <a:ext cx="2633472" cy="417369"/>
          </a:xfrm>
          <a:prstGeom prst="rect">
            <a:avLst/>
          </a:prstGeom>
          <a:noFill/>
          <a:ln/>
        </p:spPr>
        <p:txBody>
          <a:bodyPr wrap="square" lIns="95" tIns="95" rIns="95" bIns="95" rtlCol="0" anchor="ctr">
            <a:normAutofit/>
          </a:bodyPr>
          <a:lstStyle/>
          <a:p>
            <a:r>
              <a:rPr lang="en-US" sz="765">
                <a:solidFill>
                  <a:srgbClr val="C00000"/>
                </a:solidFill>
                <a:latin typeface="Aptos" pitchFamily="34" charset="0"/>
                <a:ea typeface="Aptos" pitchFamily="34" charset="-122"/>
                <a:cs typeface="Aptos" pitchFamily="34" charset="-120"/>
              </a:rPr>
              <a:t>The IPS applies to all of the accounts that constitute the Portfolio in the aggregate.</a:t>
            </a:r>
            <a:endParaRPr lang="en-US" sz="765"/>
          </a:p>
        </p:txBody>
      </p:sp>
      <p:sp>
        <p:nvSpPr>
          <p:cNvPr id="19" name="Shape 17"/>
          <p:cNvSpPr/>
          <p:nvPr/>
        </p:nvSpPr>
        <p:spPr>
          <a:xfrm>
            <a:off x="3230118" y="1738503"/>
            <a:ext cx="2585466" cy="0"/>
          </a:xfrm>
          <a:prstGeom prst="line">
            <a:avLst/>
          </a:prstGeom>
          <a:noFill/>
          <a:ln w="12700">
            <a:solidFill>
              <a:srgbClr val="C00000"/>
            </a:solidFill>
            <a:prstDash val="solid"/>
          </a:ln>
        </p:spPr>
        <p:txBody>
          <a:bodyPr/>
          <a:lstStyle/>
          <a:p>
            <a:endParaRPr lang="en-US" sz="975"/>
          </a:p>
        </p:txBody>
      </p:sp>
      <p:sp>
        <p:nvSpPr>
          <p:cNvPr id="20" name="Text 18"/>
          <p:cNvSpPr/>
          <p:nvPr/>
        </p:nvSpPr>
        <p:spPr>
          <a:xfrm>
            <a:off x="3243834" y="2019375"/>
            <a:ext cx="2633472" cy="375340"/>
          </a:xfrm>
          <a:prstGeom prst="rect">
            <a:avLst/>
          </a:prstGeom>
          <a:noFill/>
          <a:ln/>
        </p:spPr>
        <p:txBody>
          <a:bodyPr wrap="square" lIns="95" tIns="95" rIns="95" bIns="95" rtlCol="0" anchor="ctr">
            <a:normAutofit/>
          </a:bodyPr>
          <a:lstStyle/>
          <a:p>
            <a:r>
              <a:rPr lang="en-US" sz="765" strike="sngStrike">
                <a:solidFill>
                  <a:srgbClr val="C00000"/>
                </a:solidFill>
                <a:latin typeface="Aptos" pitchFamily="34" charset="0"/>
                <a:ea typeface="Aptos" pitchFamily="34" charset="-122"/>
                <a:cs typeface="Aptos" pitchFamily="34" charset="-120"/>
              </a:rPr>
              <a:t>PNC may manage each account to its own investment objective as long as all accounts in the aggregate comply with this IPS.</a:t>
            </a:r>
            <a:endParaRPr lang="en-US" sz="765" strike="sngStrike"/>
          </a:p>
        </p:txBody>
      </p:sp>
      <p:sp>
        <p:nvSpPr>
          <p:cNvPr id="21" name="Shape 19"/>
          <p:cNvSpPr/>
          <p:nvPr/>
        </p:nvSpPr>
        <p:spPr>
          <a:xfrm>
            <a:off x="3223821" y="1869419"/>
            <a:ext cx="2585466" cy="0"/>
          </a:xfrm>
          <a:prstGeom prst="line">
            <a:avLst/>
          </a:prstGeom>
          <a:noFill/>
          <a:ln w="12700">
            <a:solidFill>
              <a:srgbClr val="C00000"/>
            </a:solidFill>
            <a:prstDash val="solid"/>
          </a:ln>
        </p:spPr>
        <p:txBody>
          <a:bodyPr/>
          <a:lstStyle/>
          <a:p>
            <a:endParaRPr lang="en-US" sz="975"/>
          </a:p>
        </p:txBody>
      </p:sp>
      <p:sp>
        <p:nvSpPr>
          <p:cNvPr id="22" name="Text 20"/>
          <p:cNvSpPr/>
          <p:nvPr/>
        </p:nvSpPr>
        <p:spPr>
          <a:xfrm>
            <a:off x="3326130" y="2522442"/>
            <a:ext cx="2633472" cy="288036"/>
          </a:xfrm>
          <a:prstGeom prst="rect">
            <a:avLst/>
          </a:prstGeom>
          <a:noFill/>
          <a:ln/>
        </p:spPr>
        <p:txBody>
          <a:bodyPr wrap="square" lIns="95" tIns="95" rIns="95" bIns="95" rtlCol="0" anchor="t">
            <a:normAutofit/>
          </a:bodyPr>
          <a:lstStyle/>
          <a:p>
            <a:r>
              <a:rPr lang="en-US" sz="758">
                <a:solidFill>
                  <a:srgbClr val="111111"/>
                </a:solidFill>
                <a:latin typeface="Aptos" pitchFamily="34" charset="0"/>
                <a:ea typeface="Aptos" pitchFamily="34" charset="-122"/>
                <a:cs typeface="Aptos" pitchFamily="34" charset="-120"/>
              </a:rPr>
              <a:t>This IPS applies to investment assets held in the designated investment account.</a:t>
            </a:r>
            <a:endParaRPr lang="en-US" sz="758"/>
          </a:p>
        </p:txBody>
      </p:sp>
      <p:sp>
        <p:nvSpPr>
          <p:cNvPr id="23" name="Text 21"/>
          <p:cNvSpPr/>
          <p:nvPr/>
        </p:nvSpPr>
        <p:spPr>
          <a:xfrm>
            <a:off x="3243834" y="2071116"/>
            <a:ext cx="2633472" cy="123444"/>
          </a:xfrm>
          <a:prstGeom prst="rect">
            <a:avLst/>
          </a:prstGeom>
          <a:noFill/>
          <a:ln/>
        </p:spPr>
        <p:txBody>
          <a:bodyPr wrap="square" lIns="95" tIns="95" rIns="95" bIns="95" rtlCol="0" anchor="ctr">
            <a:normAutofit/>
          </a:bodyPr>
          <a:lstStyle/>
          <a:p>
            <a:endParaRPr lang="en-US" sz="765"/>
          </a:p>
        </p:txBody>
      </p:sp>
      <p:sp>
        <p:nvSpPr>
          <p:cNvPr id="25" name="Text 23"/>
          <p:cNvSpPr/>
          <p:nvPr/>
        </p:nvSpPr>
        <p:spPr>
          <a:xfrm>
            <a:off x="3243834" y="2194560"/>
            <a:ext cx="2633472" cy="123444"/>
          </a:xfrm>
          <a:prstGeom prst="rect">
            <a:avLst/>
          </a:prstGeom>
          <a:noFill/>
          <a:ln/>
        </p:spPr>
        <p:txBody>
          <a:bodyPr wrap="square" lIns="95" tIns="95" rIns="95" bIns="95" rtlCol="0" anchor="ctr">
            <a:normAutofit/>
          </a:bodyPr>
          <a:lstStyle/>
          <a:p>
            <a:endParaRPr lang="en-US" sz="765"/>
          </a:p>
        </p:txBody>
      </p:sp>
      <p:sp>
        <p:nvSpPr>
          <p:cNvPr id="27" name="Text 25"/>
          <p:cNvSpPr/>
          <p:nvPr/>
        </p:nvSpPr>
        <p:spPr>
          <a:xfrm>
            <a:off x="3243834" y="2338578"/>
            <a:ext cx="2633472" cy="288036"/>
          </a:xfrm>
          <a:prstGeom prst="rect">
            <a:avLst/>
          </a:prstGeom>
          <a:noFill/>
          <a:ln/>
        </p:spPr>
        <p:txBody>
          <a:bodyPr wrap="square" lIns="95" tIns="95" rIns="95" bIns="95" rtlCol="0" anchor="t">
            <a:normAutofit/>
          </a:bodyPr>
          <a:lstStyle/>
          <a:p>
            <a:endParaRPr lang="en-US" sz="758"/>
          </a:p>
        </p:txBody>
      </p:sp>
      <p:sp>
        <p:nvSpPr>
          <p:cNvPr id="28" name="Text 26"/>
          <p:cNvSpPr/>
          <p:nvPr/>
        </p:nvSpPr>
        <p:spPr>
          <a:xfrm>
            <a:off x="3161538" y="2692039"/>
            <a:ext cx="2715768" cy="112883"/>
          </a:xfrm>
          <a:prstGeom prst="rect">
            <a:avLst/>
          </a:prstGeom>
          <a:noFill/>
          <a:ln/>
        </p:spPr>
        <p:txBody>
          <a:bodyPr wrap="square" lIns="95" tIns="95" rIns="95" bIns="95" rtlCol="0" anchor="ctr">
            <a:normAutofit lnSpcReduction="10000"/>
          </a:bodyPr>
          <a:lstStyle/>
          <a:p>
            <a:endParaRPr lang="en-US" sz="765"/>
          </a:p>
        </p:txBody>
      </p:sp>
      <p:sp>
        <p:nvSpPr>
          <p:cNvPr id="30" name="Text 28"/>
          <p:cNvSpPr/>
          <p:nvPr/>
        </p:nvSpPr>
        <p:spPr>
          <a:xfrm>
            <a:off x="3243834" y="2804922"/>
            <a:ext cx="2633472" cy="123444"/>
          </a:xfrm>
          <a:prstGeom prst="rect">
            <a:avLst/>
          </a:prstGeom>
          <a:noFill/>
          <a:ln/>
        </p:spPr>
        <p:txBody>
          <a:bodyPr wrap="square" lIns="95" tIns="95" rIns="95" bIns="95" rtlCol="0" anchor="ctr">
            <a:normAutofit/>
          </a:bodyPr>
          <a:lstStyle/>
          <a:p>
            <a:endParaRPr lang="en-US" sz="765"/>
          </a:p>
        </p:txBody>
      </p:sp>
      <p:sp>
        <p:nvSpPr>
          <p:cNvPr id="32" name="Text 30"/>
          <p:cNvSpPr/>
          <p:nvPr/>
        </p:nvSpPr>
        <p:spPr>
          <a:xfrm>
            <a:off x="3243834" y="2948940"/>
            <a:ext cx="2633472" cy="480060"/>
          </a:xfrm>
          <a:prstGeom prst="rect">
            <a:avLst/>
          </a:prstGeom>
          <a:noFill/>
          <a:ln/>
        </p:spPr>
        <p:txBody>
          <a:bodyPr wrap="square" lIns="95" tIns="95" rIns="95" bIns="95" rtlCol="0" anchor="t">
            <a:normAutofit/>
          </a:bodyPr>
          <a:lstStyle/>
          <a:p>
            <a:endParaRPr lang="en-US" sz="758"/>
          </a:p>
        </p:txBody>
      </p:sp>
      <p:sp>
        <p:nvSpPr>
          <p:cNvPr id="33" name="Text 31"/>
          <p:cNvSpPr/>
          <p:nvPr/>
        </p:nvSpPr>
        <p:spPr>
          <a:xfrm>
            <a:off x="6165342" y="973836"/>
            <a:ext cx="2633472" cy="3737610"/>
          </a:xfrm>
          <a:prstGeom prst="rect">
            <a:avLst/>
          </a:prstGeom>
          <a:noFill/>
          <a:ln/>
        </p:spPr>
        <p:txBody>
          <a:bodyPr wrap="square" lIns="572" tIns="572" rIns="572" bIns="572" rtlCol="0" anchor="t">
            <a:normAutofit/>
          </a:bodyPr>
          <a:lstStyle/>
          <a:p>
            <a:r>
              <a:rPr lang="en-US" sz="761">
                <a:solidFill>
                  <a:srgbClr val="111111"/>
                </a:solidFill>
                <a:latin typeface="Aptos" pitchFamily="34" charset="0"/>
                <a:ea typeface="Aptos" pitchFamily="34" charset="-122"/>
                <a:cs typeface="Aptos" pitchFamily="34" charset="-120"/>
              </a:rPr>
              <a:t>IX. Governance and Review
As financial circumstances, liquidity needs and operating requirements change, the Finance Committee should review this IPS and authorize revisions when appropriate.
This IPS applies to investment assets held in the designated investment account.
Administrative, custodial and banking documents remain controlling for account operations, but investment activity should remain consistent with this IPS.
Approval
Approved by: Finance Committee / authorized officers
Effective date: ____________________
Reference fund disclosure</a:t>
            </a:r>
            <a:endParaRPr lang="en-US" sz="761"/>
          </a:p>
          <a:p>
            <a:r>
              <a:rPr lang="en-US" sz="761">
                <a:solidFill>
                  <a:srgbClr val="111111"/>
                </a:solidFill>
                <a:latin typeface="Aptos" pitchFamily="34" charset="0"/>
                <a:ea typeface="Aptos" pitchFamily="34" charset="-122"/>
                <a:cs typeface="Aptos" pitchFamily="34" charset="-120"/>
              </a:rPr>
              <a:t>The fund seeks to preserve a $1.00 share value but cannot guarantee it. It is not a bank account, is not FDIC insured, and is not guaranteed by any government agency.</a:t>
            </a:r>
            <a:endParaRPr lang="en-US" sz="761"/>
          </a:p>
        </p:txBody>
      </p:sp>
      <p:sp>
        <p:nvSpPr>
          <p:cNvPr id="34" name="Text 32"/>
          <p:cNvSpPr/>
          <p:nvPr/>
        </p:nvSpPr>
        <p:spPr>
          <a:xfrm>
            <a:off x="274320" y="4882896"/>
            <a:ext cx="8606790" cy="96012"/>
          </a:xfrm>
          <a:prstGeom prst="rect">
            <a:avLst/>
          </a:prstGeom>
          <a:noFill/>
          <a:ln/>
        </p:spPr>
        <p:txBody>
          <a:bodyPr wrap="square" lIns="0" tIns="0" rIns="0" bIns="0" rtlCol="0" anchor="ctr"/>
          <a:lstStyle/>
          <a:p>
            <a:r>
              <a:rPr lang="en-US" sz="600" i="1">
                <a:solidFill>
                  <a:srgbClr val="666666"/>
                </a:solidFill>
              </a:rPr>
              <a:t>Draft prepared from the uploaded PNC investment policy and official JPMorgan fund materials for Finance Committee discussion.</a:t>
            </a:r>
            <a:endParaRPr lang="en-US" sz="6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6A6D3-434E-F03E-8B59-A86C77208DEA}"/>
            </a:ext>
          </a:extLst>
        </p:cNvPr>
        <p:cNvGrpSpPr/>
        <p:nvPr/>
      </p:nvGrpSpPr>
      <p:grpSpPr>
        <a:xfrm>
          <a:off x="0" y="0"/>
          <a:ext cx="0" cy="0"/>
          <a:chOff x="0" y="0"/>
          <a:chExt cx="0" cy="0"/>
        </a:xfrm>
      </p:grpSpPr>
      <p:sp>
        <p:nvSpPr>
          <p:cNvPr id="15" name="Text Placeholder 14">
            <a:extLst>
              <a:ext uri="{FF2B5EF4-FFF2-40B4-BE49-F238E27FC236}">
                <a16:creationId xmlns:a16="http://schemas.microsoft.com/office/drawing/2014/main" id="{92611F86-6246-9666-A5FA-209E639051B5}"/>
              </a:ext>
            </a:extLst>
          </p:cNvPr>
          <p:cNvSpPr>
            <a:spLocks noGrp="1"/>
          </p:cNvSpPr>
          <p:nvPr>
            <p:ph type="body" idx="1"/>
          </p:nvPr>
        </p:nvSpPr>
        <p:spPr>
          <a:xfrm>
            <a:off x="531813" y="433388"/>
            <a:ext cx="7886700" cy="503237"/>
          </a:xfrm>
        </p:spPr>
        <p:txBody>
          <a:bodyPr/>
          <a:lstStyle/>
          <a:p>
            <a:pPr>
              <a:defRPr/>
            </a:pPr>
            <a:r>
              <a:rPr lang="en-US" sz="2000">
                <a:solidFill>
                  <a:schemeClr val="accent1"/>
                </a:solidFill>
                <a:effectLst>
                  <a:outerShdw blurRad="50800" dist="38100" dir="2700000" algn="tl" rotWithShape="0">
                    <a:prstClr val="black">
                      <a:alpha val="40000"/>
                    </a:prstClr>
                  </a:outerShdw>
                </a:effectLst>
              </a:rPr>
              <a:t>Action item</a:t>
            </a:r>
          </a:p>
        </p:txBody>
      </p:sp>
      <p:sp>
        <p:nvSpPr>
          <p:cNvPr id="28674" name="Date Placeholder 2">
            <a:extLst>
              <a:ext uri="{FF2B5EF4-FFF2-40B4-BE49-F238E27FC236}">
                <a16:creationId xmlns:a16="http://schemas.microsoft.com/office/drawing/2014/main" id="{55C84502-123D-4D24-B54D-1B4F69AD45A8}"/>
              </a:ext>
            </a:extLst>
          </p:cNvPr>
          <p:cNvSpPr>
            <a:spLocks noGrp="1" noChangeArrowheads="1"/>
          </p:cNvSpPr>
          <p:nvPr>
            <p:ph type="dt" sz="half"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EC7C2664-EA8B-468A-968F-2B9E3EC15146}" type="datetime4">
              <a:rPr lang="en-US" altLang="en-US" sz="900" smtClean="0">
                <a:solidFill>
                  <a:schemeClr val="bg1"/>
                </a:solidFill>
                <a:latin typeface="Arial" panose="020B0604020202020204" pitchFamily="34" charset="0"/>
              </a:rPr>
              <a:t>April 8, 2026</a:t>
            </a:fld>
            <a:endParaRPr lang="en-US" altLang="en-US" sz="900">
              <a:solidFill>
                <a:schemeClr val="bg1"/>
              </a:solidFill>
              <a:latin typeface="Arial" panose="020B0604020202020204" pitchFamily="34" charset="0"/>
            </a:endParaRPr>
          </a:p>
        </p:txBody>
      </p:sp>
      <p:sp>
        <p:nvSpPr>
          <p:cNvPr id="2" name="Footer Placeholder 1">
            <a:extLst>
              <a:ext uri="{FF2B5EF4-FFF2-40B4-BE49-F238E27FC236}">
                <a16:creationId xmlns:a16="http://schemas.microsoft.com/office/drawing/2014/main" id="{06F106C3-FA94-5990-E729-89858910F396}"/>
              </a:ext>
            </a:extLst>
          </p:cNvPr>
          <p:cNvSpPr>
            <a:spLocks noGrp="1"/>
          </p:cNvSpPr>
          <p:nvPr>
            <p:ph type="ftr" sz="quarter" idx="18"/>
          </p:nvPr>
        </p:nvSpPr>
        <p:spPr/>
        <p:txBody>
          <a:bodyPr/>
          <a:lstStyle/>
          <a:p>
            <a:pPr>
              <a:defRPr/>
            </a:pPr>
            <a:r>
              <a:rPr lang="en-US"/>
              <a:t>Stellar MLS</a:t>
            </a:r>
          </a:p>
        </p:txBody>
      </p:sp>
      <p:sp>
        <p:nvSpPr>
          <p:cNvPr id="28676" name="Slide Number Placeholder 4">
            <a:extLst>
              <a:ext uri="{FF2B5EF4-FFF2-40B4-BE49-F238E27FC236}">
                <a16:creationId xmlns:a16="http://schemas.microsoft.com/office/drawing/2014/main" id="{67B4D019-5E2F-6DD7-E46F-016E2AEA048D}"/>
              </a:ext>
            </a:extLst>
          </p:cNvPr>
          <p:cNvSpPr>
            <a:spLocks noGrp="1" noChangeArrowheads="1"/>
          </p:cNvSpPr>
          <p:nvPr>
            <p:ph type="sldNum" sz="quarter" idx="19"/>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fontAlgn="base">
              <a:spcBef>
                <a:spcPct val="0"/>
              </a:spcBef>
              <a:spcAft>
                <a:spcPct val="0"/>
              </a:spcAft>
              <a:defRPr sz="1300">
                <a:solidFill>
                  <a:schemeClr val="tx1"/>
                </a:solidFill>
                <a:latin typeface="Calibri" panose="020F0502020204030204" pitchFamily="34" charset="0"/>
              </a:defRPr>
            </a:lvl6pPr>
            <a:lvl7pPr marL="2971800" indent="-228600" defTabSz="685800" fontAlgn="base">
              <a:spcBef>
                <a:spcPct val="0"/>
              </a:spcBef>
              <a:spcAft>
                <a:spcPct val="0"/>
              </a:spcAft>
              <a:defRPr sz="1300">
                <a:solidFill>
                  <a:schemeClr val="tx1"/>
                </a:solidFill>
                <a:latin typeface="Calibri" panose="020F0502020204030204" pitchFamily="34" charset="0"/>
              </a:defRPr>
            </a:lvl7pPr>
            <a:lvl8pPr marL="3429000" indent="-228600" defTabSz="685800" fontAlgn="base">
              <a:spcBef>
                <a:spcPct val="0"/>
              </a:spcBef>
              <a:spcAft>
                <a:spcPct val="0"/>
              </a:spcAft>
              <a:defRPr sz="1300">
                <a:solidFill>
                  <a:schemeClr val="tx1"/>
                </a:solidFill>
                <a:latin typeface="Calibri" panose="020F0502020204030204" pitchFamily="34" charset="0"/>
              </a:defRPr>
            </a:lvl8pPr>
            <a:lvl9pPr marL="3886200" indent="-228600" defTabSz="6858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1C0B0C8D-8F03-1047-9C69-CD9CA23E3E8B}" type="slidenum">
              <a:rPr lang="en-US" altLang="en-US" sz="900">
                <a:solidFill>
                  <a:schemeClr val="bg1"/>
                </a:solidFill>
                <a:latin typeface="Arial" panose="020B0604020202020204" pitchFamily="34" charset="0"/>
              </a:rPr>
              <a:pPr fontAlgn="base">
                <a:spcBef>
                  <a:spcPct val="0"/>
                </a:spcBef>
                <a:spcAft>
                  <a:spcPct val="0"/>
                </a:spcAft>
              </a:pPr>
              <a:t>21</a:t>
            </a:fld>
            <a:endParaRPr lang="en-US" altLang="en-US" sz="900">
              <a:solidFill>
                <a:schemeClr val="bg1"/>
              </a:solidFill>
              <a:latin typeface="Arial" panose="020B0604020202020204" pitchFamily="34" charset="0"/>
            </a:endParaRPr>
          </a:p>
        </p:txBody>
      </p:sp>
      <p:sp>
        <p:nvSpPr>
          <p:cNvPr id="7" name="TextBox 6">
            <a:extLst>
              <a:ext uri="{FF2B5EF4-FFF2-40B4-BE49-F238E27FC236}">
                <a16:creationId xmlns:a16="http://schemas.microsoft.com/office/drawing/2014/main" id="{116F1D07-1849-17C3-2FB0-3827819AE366}"/>
              </a:ext>
            </a:extLst>
          </p:cNvPr>
          <p:cNvSpPr txBox="1"/>
          <p:nvPr/>
        </p:nvSpPr>
        <p:spPr>
          <a:xfrm>
            <a:off x="991058" y="1186443"/>
            <a:ext cx="6614428" cy="1102674"/>
          </a:xfrm>
          <a:prstGeom prst="rect">
            <a:avLst/>
          </a:prstGeom>
          <a:noFill/>
        </p:spPr>
        <p:txBody>
          <a:bodyPr wrap="square" rtlCol="0">
            <a:spAutoFit/>
          </a:bodyPr>
          <a:lstStyle/>
          <a:p>
            <a:r>
              <a:rPr lang="en-US" sz="1400" b="1">
                <a:latin typeface="Arial" panose="020B0604020202020204" pitchFamily="34" charset="0"/>
                <a:cs typeface="Arial" panose="020B0604020202020204" pitchFamily="34" charset="0"/>
              </a:rPr>
              <a:t>Proposed Action Item: </a:t>
            </a:r>
          </a:p>
          <a:p>
            <a:pPr>
              <a:lnSpc>
                <a:spcPct val="200000"/>
              </a:lnSpc>
            </a:pPr>
            <a:r>
              <a:rPr lang="en-US" sz="1400" b="1" i="1">
                <a:solidFill>
                  <a:srgbClr val="FF0000"/>
                </a:solidFill>
                <a:latin typeface="Arial" panose="020B0604020202020204" pitchFamily="34" charset="0"/>
                <a:cs typeface="Arial" panose="020B0604020202020204" pitchFamily="34" charset="0"/>
              </a:rPr>
              <a:t>The Finance Committee recommends to the Board of Directors to approve the new investment policy for Stellar MLS. </a:t>
            </a:r>
            <a:endParaRPr lang="en-US" sz="1400" b="1">
              <a:latin typeface="Arial" panose="020B0604020202020204" pitchFamily="34" charset="0"/>
              <a:cs typeface="Arial" panose="020B0604020202020204" pitchFamily="34" charset="0"/>
            </a:endParaRPr>
          </a:p>
        </p:txBody>
      </p:sp>
      <p:pic>
        <p:nvPicPr>
          <p:cNvPr id="3" name="Picture 2" descr="A purple text on a black background&#10;&#10;Description automatically generated">
            <a:extLst>
              <a:ext uri="{FF2B5EF4-FFF2-40B4-BE49-F238E27FC236}">
                <a16:creationId xmlns:a16="http://schemas.microsoft.com/office/drawing/2014/main" id="{6D92D3E4-578F-F5A7-1386-859C6F1E7A5E}"/>
              </a:ext>
            </a:extLst>
          </p:cNvPr>
          <p:cNvPicPr>
            <a:picLocks noChangeAspect="1"/>
          </p:cNvPicPr>
          <p:nvPr/>
        </p:nvPicPr>
        <p:blipFill>
          <a:blip r:embed="rId2" cstate="print"/>
          <a:stretch>
            <a:fillRect/>
          </a:stretch>
        </p:blipFill>
        <p:spPr>
          <a:xfrm>
            <a:off x="6629904" y="4181731"/>
            <a:ext cx="2514096" cy="641094"/>
          </a:xfrm>
          <a:prstGeom prst="rect">
            <a:avLst/>
          </a:prstGeom>
          <a:noFill/>
        </p:spPr>
      </p:pic>
    </p:spTree>
    <p:extLst>
      <p:ext uri="{BB962C8B-B14F-4D97-AF65-F5344CB8AC3E}">
        <p14:creationId xmlns:p14="http://schemas.microsoft.com/office/powerpoint/2010/main" val="42516827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04E20-A891-4390-809C-AF25B7126F5C}"/>
              </a:ext>
            </a:extLst>
          </p:cNvPr>
          <p:cNvSpPr>
            <a:spLocks noGrp="1"/>
          </p:cNvSpPr>
          <p:nvPr>
            <p:ph type="ctrTitle"/>
          </p:nvPr>
        </p:nvSpPr>
        <p:spPr>
          <a:xfrm>
            <a:off x="511094" y="2599805"/>
            <a:ext cx="8121811" cy="1011035"/>
          </a:xfrm>
        </p:spPr>
        <p:txBody>
          <a:bodyPr/>
          <a:lstStyle/>
          <a:p>
            <a:pPr algn="ctr"/>
            <a:r>
              <a:rPr lang="en-US" sz="2400"/>
              <a:t>Are there any outstanding issues or concerns we should address before adjourning?</a:t>
            </a:r>
            <a:endParaRPr lang="en-US" sz="5400" b="1"/>
          </a:p>
        </p:txBody>
      </p:sp>
      <p:pic>
        <p:nvPicPr>
          <p:cNvPr id="3" name="Picture 2" descr="Logo&#10;&#10;Description automatically generated with medium confidence">
            <a:extLst>
              <a:ext uri="{FF2B5EF4-FFF2-40B4-BE49-F238E27FC236}">
                <a16:creationId xmlns:a16="http://schemas.microsoft.com/office/drawing/2014/main" id="{B143E68C-41D0-2948-F1D6-7ED9457EE61E}"/>
              </a:ext>
            </a:extLst>
          </p:cNvPr>
          <p:cNvPicPr>
            <a:picLocks noChangeAspect="1"/>
          </p:cNvPicPr>
          <p:nvPr/>
        </p:nvPicPr>
        <p:blipFill>
          <a:blip r:embed="rId2"/>
          <a:stretch>
            <a:fillRect/>
          </a:stretch>
        </p:blipFill>
        <p:spPr>
          <a:xfrm>
            <a:off x="2760008" y="279672"/>
            <a:ext cx="3623982" cy="927739"/>
          </a:xfrm>
          <a:prstGeom prst="rect">
            <a:avLst/>
          </a:prstGeom>
        </p:spPr>
      </p:pic>
    </p:spTree>
    <p:extLst>
      <p:ext uri="{BB962C8B-B14F-4D97-AF65-F5344CB8AC3E}">
        <p14:creationId xmlns:p14="http://schemas.microsoft.com/office/powerpoint/2010/main" val="5371661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04E20-A891-4390-809C-AF25B7126F5C}"/>
              </a:ext>
            </a:extLst>
          </p:cNvPr>
          <p:cNvSpPr>
            <a:spLocks noGrp="1"/>
          </p:cNvSpPr>
          <p:nvPr>
            <p:ph type="ctrTitle"/>
          </p:nvPr>
        </p:nvSpPr>
        <p:spPr>
          <a:xfrm>
            <a:off x="137504" y="2066232"/>
            <a:ext cx="8917119" cy="1011035"/>
          </a:xfrm>
        </p:spPr>
        <p:txBody>
          <a:bodyPr/>
          <a:lstStyle/>
          <a:p>
            <a:pPr algn="ctr"/>
            <a:r>
              <a:rPr lang="en-US" sz="2400" b="1"/>
              <a:t>Meeting adjourned </a:t>
            </a:r>
            <a:br>
              <a:rPr lang="en-US" sz="2400" b="1"/>
            </a:br>
            <a:endParaRPr lang="en-US" sz="2000" b="1"/>
          </a:p>
        </p:txBody>
      </p:sp>
      <p:sp>
        <p:nvSpPr>
          <p:cNvPr id="3" name="Title 1">
            <a:extLst>
              <a:ext uri="{FF2B5EF4-FFF2-40B4-BE49-F238E27FC236}">
                <a16:creationId xmlns:a16="http://schemas.microsoft.com/office/drawing/2014/main" id="{342E65E9-FEDE-49A4-A9E7-9D8C4A6189E2}"/>
              </a:ext>
            </a:extLst>
          </p:cNvPr>
          <p:cNvSpPr txBox="1">
            <a:spLocks/>
          </p:cNvSpPr>
          <p:nvPr/>
        </p:nvSpPr>
        <p:spPr bwMode="auto">
          <a:xfrm>
            <a:off x="442342" y="3657057"/>
            <a:ext cx="8121811" cy="1011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algn="l" defTabSz="685800" rtl="0" eaLnBrk="1" fontAlgn="base" hangingPunct="1">
              <a:lnSpc>
                <a:spcPct val="90000"/>
              </a:lnSpc>
              <a:spcBef>
                <a:spcPct val="0"/>
              </a:spcBef>
              <a:spcAft>
                <a:spcPct val="0"/>
              </a:spcAft>
              <a:defRPr sz="4500" kern="1200" cap="all" baseline="0">
                <a:ln>
                  <a:noFill/>
                </a:ln>
                <a:solidFill>
                  <a:schemeClr val="bg1"/>
                </a:solidFill>
                <a:latin typeface="Arial" panose="020B0604020202020204" pitchFamily="34" charset="0"/>
                <a:ea typeface="+mj-ea"/>
                <a:cs typeface="Arial" panose="020B0604020202020204" pitchFamily="34" charset="0"/>
              </a:defRPr>
            </a:lvl1pPr>
            <a:lvl2pPr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2pPr>
            <a:lvl3pPr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3pPr>
            <a:lvl4pPr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4pPr>
            <a:lvl5pPr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5pPr>
            <a:lvl6pPr marL="457200"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6pPr>
            <a:lvl7pPr marL="914400"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7pPr>
            <a:lvl8pPr marL="1371600"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8pPr>
            <a:lvl9pPr marL="1828800"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9pPr>
          </a:lstStyle>
          <a:p>
            <a:pPr algn="ctr"/>
            <a:r>
              <a:rPr lang="en-US" sz="2400" b="1"/>
              <a:t>Thank you!</a:t>
            </a:r>
            <a:endParaRPr lang="en-US" sz="2000" b="1"/>
          </a:p>
        </p:txBody>
      </p:sp>
      <p:pic>
        <p:nvPicPr>
          <p:cNvPr id="6" name="Picture 5" descr="Logo&#10;&#10;Description automatically generated with medium confidence">
            <a:extLst>
              <a:ext uri="{FF2B5EF4-FFF2-40B4-BE49-F238E27FC236}">
                <a16:creationId xmlns:a16="http://schemas.microsoft.com/office/drawing/2014/main" id="{9665A523-7393-7058-287A-FAFC0B8B82F5}"/>
              </a:ext>
            </a:extLst>
          </p:cNvPr>
          <p:cNvPicPr>
            <a:picLocks noChangeAspect="1"/>
          </p:cNvPicPr>
          <p:nvPr/>
        </p:nvPicPr>
        <p:blipFill>
          <a:blip r:embed="rId2"/>
          <a:stretch>
            <a:fillRect/>
          </a:stretch>
        </p:blipFill>
        <p:spPr>
          <a:xfrm>
            <a:off x="2760008" y="279672"/>
            <a:ext cx="3623982" cy="927739"/>
          </a:xfrm>
          <a:prstGeom prst="rect">
            <a:avLst/>
          </a:prstGeom>
        </p:spPr>
      </p:pic>
    </p:spTree>
    <p:extLst>
      <p:ext uri="{BB962C8B-B14F-4D97-AF65-F5344CB8AC3E}">
        <p14:creationId xmlns:p14="http://schemas.microsoft.com/office/powerpoint/2010/main" val="3858653337"/>
      </p:ext>
    </p:extLst>
  </p:cSld>
  <p:clrMapOvr>
    <a:masterClrMapping/>
  </p:clrMapOvr>
</p:sld>
</file>

<file path=ppt/theme/theme1.xml><?xml version="1.0" encoding="utf-8"?>
<a:theme xmlns:a="http://schemas.openxmlformats.org/drawingml/2006/main" name="Office Theme">
  <a:themeElements>
    <a:clrScheme name="Stellar HEX">
      <a:dk1>
        <a:srgbClr val="000000"/>
      </a:dk1>
      <a:lt1>
        <a:srgbClr val="FFFFFF"/>
      </a:lt1>
      <a:dk2>
        <a:srgbClr val="5C6670"/>
      </a:dk2>
      <a:lt2>
        <a:srgbClr val="E6EAED"/>
      </a:lt2>
      <a:accent1>
        <a:srgbClr val="430098"/>
      </a:accent1>
      <a:accent2>
        <a:srgbClr val="00BCD2"/>
      </a:accent2>
      <a:accent3>
        <a:srgbClr val="0033A0"/>
      </a:accent3>
      <a:accent4>
        <a:srgbClr val="9E1C64"/>
      </a:accent4>
      <a:accent5>
        <a:srgbClr val="F38B00"/>
      </a:accent5>
      <a:accent6>
        <a:srgbClr val="5C6670"/>
      </a:accent6>
      <a:hlink>
        <a:srgbClr val="00B0BB"/>
      </a:hlink>
      <a:folHlink>
        <a:srgbClr val="9D1B6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G Cmte Apr 2019 Final_V2" id="{8B5D6DE0-790B-4C75-B682-83F375C55553}" vid="{5D3D0312-DC6E-48D1-BEE9-E9E063E14C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E74ED6E1373AD48BB6F01E3FB532786" ma:contentTypeVersion="18" ma:contentTypeDescription="Create a new document." ma:contentTypeScope="" ma:versionID="8f31691648137cd810a2fe4d7b9c5089">
  <xsd:schema xmlns:xsd="http://www.w3.org/2001/XMLSchema" xmlns:xs="http://www.w3.org/2001/XMLSchema" xmlns:p="http://schemas.microsoft.com/office/2006/metadata/properties" xmlns:ns2="5cdea51f-2c30-44ec-92fc-7991294ec708" xmlns:ns3="868db5b2-e0fb-4a5a-ad90-f91ea80c53fa" targetNamespace="http://schemas.microsoft.com/office/2006/metadata/properties" ma:root="true" ma:fieldsID="c2ae0a7c2987c0ba913c4035b6cdf62c" ns2:_="" ns3:_="">
    <xsd:import namespace="5cdea51f-2c30-44ec-92fc-7991294ec708"/>
    <xsd:import namespace="868db5b2-e0fb-4a5a-ad90-f91ea80c53f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dea51f-2c30-44ec-92fc-7991294ec708"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0735406-25e1-4035-a482-1c64f96f45f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68db5b2-e0fb-4a5a-ad90-f91ea80c53f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ba4dbec8-aa9b-45ab-a948-1017445479b6}" ma:internalName="TaxCatchAll" ma:showField="CatchAllData" ma:web="868db5b2-e0fb-4a5a-ad90-f91ea80c53f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cdea51f-2c30-44ec-92fc-7991294ec708">
      <Terms xmlns="http://schemas.microsoft.com/office/infopath/2007/PartnerControls"/>
    </lcf76f155ced4ddcb4097134ff3c332f>
    <TaxCatchAll xmlns="868db5b2-e0fb-4a5a-ad90-f91ea80c53fa" xsi:nil="true"/>
  </documentManagement>
</p:properties>
</file>

<file path=customXml/itemProps1.xml><?xml version="1.0" encoding="utf-8"?>
<ds:datastoreItem xmlns:ds="http://schemas.openxmlformats.org/officeDocument/2006/customXml" ds:itemID="{1D00BBC6-75F7-4DBE-9155-5A0A53646541}">
  <ds:schemaRefs>
    <ds:schemaRef ds:uri="http://schemas.microsoft.com/sharepoint/v3/contenttype/forms"/>
  </ds:schemaRefs>
</ds:datastoreItem>
</file>

<file path=customXml/itemProps2.xml><?xml version="1.0" encoding="utf-8"?>
<ds:datastoreItem xmlns:ds="http://schemas.openxmlformats.org/officeDocument/2006/customXml" ds:itemID="{AC748E30-B738-4F86-A38C-0E3457D0EE42}">
  <ds:schemaRefs>
    <ds:schemaRef ds:uri="5cdea51f-2c30-44ec-92fc-7991294ec708"/>
    <ds:schemaRef ds:uri="868db5b2-e0fb-4a5a-ad90-f91ea80c53f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B67F8A1-B452-42FB-BEA6-DF8A55128ACA}">
  <ds:schemaRefs>
    <ds:schemaRef ds:uri="5cdea51f-2c30-44ec-92fc-7991294ec708"/>
    <ds:schemaRef ds:uri="868db5b2-e0fb-4a5a-ad90-f91ea80c53f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0</TotalTime>
  <Words>3300</Words>
  <Application>Microsoft Office PowerPoint</Application>
  <PresentationFormat>On-screen Show (16:9)</PresentationFormat>
  <Paragraphs>233</Paragraphs>
  <Slides>23</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Aptos</vt:lpstr>
      <vt:lpstr>Arial</vt:lpstr>
      <vt:lpstr>Calibri</vt:lpstr>
      <vt:lpstr>Times New Roman</vt:lpstr>
      <vt:lpstr>Office Theme</vt:lpstr>
      <vt:lpstr>Finance committee February Ytd Results &amp; Investment Policy Update </vt:lpstr>
      <vt:lpstr>PowerPoint Presentation</vt:lpstr>
      <vt:lpstr>PowerPoint Presentation</vt:lpstr>
      <vt:lpstr>Stellar FY2026 Financials February YTD Results</vt:lpstr>
      <vt:lpstr>PowerPoint Presentation</vt:lpstr>
      <vt:lpstr>PowerPoint Presentation</vt:lpstr>
      <vt:lpstr>PowerPoint Presentation</vt:lpstr>
      <vt:lpstr>PowerPoint Presentation</vt:lpstr>
      <vt:lpstr>iobi FY2026 financials february YTD Results </vt:lpstr>
      <vt:lpstr>PowerPoint Presentation</vt:lpstr>
      <vt:lpstr>PowerPoint Presentation</vt:lpstr>
      <vt:lpstr>UCO FY2026 Financials February YTD Results  </vt:lpstr>
      <vt:lpstr>PowerPoint Presentation</vt:lpstr>
      <vt:lpstr>PowerPoint Presentation</vt:lpstr>
      <vt:lpstr>PowerPoint Presentation</vt:lpstr>
      <vt:lpstr>Investment Policy Update  </vt:lpstr>
      <vt:lpstr>PowerPoint Presentation</vt:lpstr>
      <vt:lpstr>PowerPoint Presentation</vt:lpstr>
      <vt:lpstr>PowerPoint Presentation</vt:lpstr>
      <vt:lpstr>PowerPoint Presentation</vt:lpstr>
      <vt:lpstr>PowerPoint Presentation</vt:lpstr>
      <vt:lpstr>Are there any outstanding issues or concerns we should address before adjourning?</vt:lpstr>
      <vt:lpstr>Meeting adjourned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Fy2022 Budget</dc:title>
  <dc:creator>Joanna Gelinas</dc:creator>
  <cp:lastModifiedBy>Hemraj Singh</cp:lastModifiedBy>
  <cp:revision>1</cp:revision>
  <cp:lastPrinted>1601-01-01T00:00:00Z</cp:lastPrinted>
  <dcterms:created xsi:type="dcterms:W3CDTF">2021-01-20T16:48:41Z</dcterms:created>
  <dcterms:modified xsi:type="dcterms:W3CDTF">2026-04-08T18:39:49Z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0x0101001E74ED6E1373AD48BB6F01E3FB532786</vt:lpwstr>
  </property>
  <property fmtid="{D5CDD505-2E9C-101B-9397-08002B2CF9AE}" pid="3" name="MediaServiceImageTags">
    <vt:lpwstr/>
  </property>
</Properties>
</file>